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1D5CB"/>
    <a:srgbClr val="E1DFD4"/>
    <a:srgbClr val="E4E4E4"/>
    <a:srgbClr val="DAE5B7"/>
    <a:srgbClr val="AEC373"/>
    <a:srgbClr val="BFD679"/>
    <a:srgbClr val="ABD038"/>
    <a:srgbClr val="77A74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747" autoAdjust="0"/>
    <p:restoredTop sz="95660" autoAdjust="0"/>
  </p:normalViewPr>
  <p:slideViewPr>
    <p:cSldViewPr snapToGrid="0" showGuides="1">
      <p:cViewPr varScale="1">
        <p:scale>
          <a:sx n="82" d="100"/>
          <a:sy n="82" d="100"/>
        </p:scale>
        <p:origin x="1135" y="2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4C56D0-6C35-45A1-95F1-816CC08232DC}" type="datetimeFigureOut">
              <a:rPr lang="en-NZ" smtClean="0"/>
              <a:t>2/07/2025</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6396E5-D59A-44C2-9BB9-1EE4D8983587}" type="slidenum">
              <a:rPr lang="en-NZ" smtClean="0"/>
              <a:t>‹#›</a:t>
            </a:fld>
            <a:endParaRPr lang="en-NZ"/>
          </a:p>
        </p:txBody>
      </p:sp>
    </p:spTree>
    <p:extLst>
      <p:ext uri="{BB962C8B-B14F-4D97-AF65-F5344CB8AC3E}">
        <p14:creationId xmlns:p14="http://schemas.microsoft.com/office/powerpoint/2010/main" val="22565009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NZ" dirty="0"/>
          </a:p>
        </p:txBody>
      </p:sp>
      <p:sp>
        <p:nvSpPr>
          <p:cNvPr id="4" name="Slide Number Placeholder 3"/>
          <p:cNvSpPr>
            <a:spLocks noGrp="1"/>
          </p:cNvSpPr>
          <p:nvPr>
            <p:ph type="sldNum" sz="quarter" idx="5"/>
          </p:nvPr>
        </p:nvSpPr>
        <p:spPr/>
        <p:txBody>
          <a:bodyPr/>
          <a:lstStyle/>
          <a:p>
            <a:fld id="{A86396E5-D59A-44C2-9BB9-1EE4D8983587}" type="slidenum">
              <a:rPr lang="en-NZ" smtClean="0"/>
              <a:t>1</a:t>
            </a:fld>
            <a:endParaRPr lang="en-NZ"/>
          </a:p>
        </p:txBody>
      </p:sp>
    </p:spTree>
    <p:extLst>
      <p:ext uri="{BB962C8B-B14F-4D97-AF65-F5344CB8AC3E}">
        <p14:creationId xmlns:p14="http://schemas.microsoft.com/office/powerpoint/2010/main" val="40431522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F09FD-8D52-CE98-248A-D972B9BAEA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41C48FA0-6DE0-31F2-A6BE-E8D45A42EC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20829DE3-ED87-7C9A-9293-3431B3597299}"/>
              </a:ext>
            </a:extLst>
          </p:cNvPr>
          <p:cNvSpPr>
            <a:spLocks noGrp="1"/>
          </p:cNvSpPr>
          <p:nvPr>
            <p:ph type="dt" sz="half" idx="10"/>
          </p:nvPr>
        </p:nvSpPr>
        <p:spPr/>
        <p:txBody>
          <a:bodyPr/>
          <a:lstStyle/>
          <a:p>
            <a:fld id="{EBEB17FC-7D92-4C53-81A1-20A29A23E2FD}" type="datetimeFigureOut">
              <a:rPr lang="en-NZ" smtClean="0"/>
              <a:t>2/07/2025</a:t>
            </a:fld>
            <a:endParaRPr lang="en-NZ"/>
          </a:p>
        </p:txBody>
      </p:sp>
      <p:sp>
        <p:nvSpPr>
          <p:cNvPr id="5" name="Footer Placeholder 4">
            <a:extLst>
              <a:ext uri="{FF2B5EF4-FFF2-40B4-BE49-F238E27FC236}">
                <a16:creationId xmlns:a16="http://schemas.microsoft.com/office/drawing/2014/main" id="{67CEE592-952E-CCA2-0F7D-124B5A408B13}"/>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DAD6ED03-A7AB-6535-D2B0-D2742D663F6E}"/>
              </a:ext>
            </a:extLst>
          </p:cNvPr>
          <p:cNvSpPr>
            <a:spLocks noGrp="1"/>
          </p:cNvSpPr>
          <p:nvPr>
            <p:ph type="sldNum" sz="quarter" idx="12"/>
          </p:nvPr>
        </p:nvSpPr>
        <p:spPr/>
        <p:txBody>
          <a:bodyPr/>
          <a:lstStyle/>
          <a:p>
            <a:fld id="{30F6B44A-079D-470C-902B-9B06FE8008E0}" type="slidenum">
              <a:rPr lang="en-NZ" smtClean="0"/>
              <a:t>‹#›</a:t>
            </a:fld>
            <a:endParaRPr lang="en-NZ"/>
          </a:p>
        </p:txBody>
      </p:sp>
    </p:spTree>
    <p:extLst>
      <p:ext uri="{BB962C8B-B14F-4D97-AF65-F5344CB8AC3E}">
        <p14:creationId xmlns:p14="http://schemas.microsoft.com/office/powerpoint/2010/main" val="3631103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31158-B671-1A88-1AF1-5E8130B9C7B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8377FC02-81D9-1377-1572-14744CDE72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8B57282C-082B-F7BA-BA77-643F8662BF4C}"/>
              </a:ext>
            </a:extLst>
          </p:cNvPr>
          <p:cNvSpPr>
            <a:spLocks noGrp="1"/>
          </p:cNvSpPr>
          <p:nvPr>
            <p:ph type="dt" sz="half" idx="10"/>
          </p:nvPr>
        </p:nvSpPr>
        <p:spPr/>
        <p:txBody>
          <a:bodyPr/>
          <a:lstStyle/>
          <a:p>
            <a:fld id="{EBEB17FC-7D92-4C53-81A1-20A29A23E2FD}" type="datetimeFigureOut">
              <a:rPr lang="en-NZ" smtClean="0"/>
              <a:t>2/07/2025</a:t>
            </a:fld>
            <a:endParaRPr lang="en-NZ"/>
          </a:p>
        </p:txBody>
      </p:sp>
      <p:sp>
        <p:nvSpPr>
          <p:cNvPr id="5" name="Footer Placeholder 4">
            <a:extLst>
              <a:ext uri="{FF2B5EF4-FFF2-40B4-BE49-F238E27FC236}">
                <a16:creationId xmlns:a16="http://schemas.microsoft.com/office/drawing/2014/main" id="{1FEEECFD-0C53-D6FF-DBD0-7FF41C8A4D25}"/>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A4FA9C99-38CE-DD24-E1FE-BE248B752184}"/>
              </a:ext>
            </a:extLst>
          </p:cNvPr>
          <p:cNvSpPr>
            <a:spLocks noGrp="1"/>
          </p:cNvSpPr>
          <p:nvPr>
            <p:ph type="sldNum" sz="quarter" idx="12"/>
          </p:nvPr>
        </p:nvSpPr>
        <p:spPr/>
        <p:txBody>
          <a:bodyPr/>
          <a:lstStyle/>
          <a:p>
            <a:fld id="{30F6B44A-079D-470C-902B-9B06FE8008E0}" type="slidenum">
              <a:rPr lang="en-NZ" smtClean="0"/>
              <a:t>‹#›</a:t>
            </a:fld>
            <a:endParaRPr lang="en-NZ"/>
          </a:p>
        </p:txBody>
      </p:sp>
    </p:spTree>
    <p:extLst>
      <p:ext uri="{BB962C8B-B14F-4D97-AF65-F5344CB8AC3E}">
        <p14:creationId xmlns:p14="http://schemas.microsoft.com/office/powerpoint/2010/main" val="4270169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3596C0-4335-5364-EA80-8DD74178805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8594235F-AC20-692A-7426-43A1C75BF7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563361DC-FDC9-6C25-DF50-FBE3920C1AE2}"/>
              </a:ext>
            </a:extLst>
          </p:cNvPr>
          <p:cNvSpPr>
            <a:spLocks noGrp="1"/>
          </p:cNvSpPr>
          <p:nvPr>
            <p:ph type="dt" sz="half" idx="10"/>
          </p:nvPr>
        </p:nvSpPr>
        <p:spPr/>
        <p:txBody>
          <a:bodyPr/>
          <a:lstStyle/>
          <a:p>
            <a:fld id="{EBEB17FC-7D92-4C53-81A1-20A29A23E2FD}" type="datetimeFigureOut">
              <a:rPr lang="en-NZ" smtClean="0"/>
              <a:t>2/07/2025</a:t>
            </a:fld>
            <a:endParaRPr lang="en-NZ"/>
          </a:p>
        </p:txBody>
      </p:sp>
      <p:sp>
        <p:nvSpPr>
          <p:cNvPr id="5" name="Footer Placeholder 4">
            <a:extLst>
              <a:ext uri="{FF2B5EF4-FFF2-40B4-BE49-F238E27FC236}">
                <a16:creationId xmlns:a16="http://schemas.microsoft.com/office/drawing/2014/main" id="{A4BD00E0-38E6-0EED-86C5-8F59839CDFF1}"/>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5129319F-5ED4-F7DD-5F7A-7B035D40B867}"/>
              </a:ext>
            </a:extLst>
          </p:cNvPr>
          <p:cNvSpPr>
            <a:spLocks noGrp="1"/>
          </p:cNvSpPr>
          <p:nvPr>
            <p:ph type="sldNum" sz="quarter" idx="12"/>
          </p:nvPr>
        </p:nvSpPr>
        <p:spPr/>
        <p:txBody>
          <a:bodyPr/>
          <a:lstStyle/>
          <a:p>
            <a:fld id="{30F6B44A-079D-470C-902B-9B06FE8008E0}" type="slidenum">
              <a:rPr lang="en-NZ" smtClean="0"/>
              <a:t>‹#›</a:t>
            </a:fld>
            <a:endParaRPr lang="en-NZ"/>
          </a:p>
        </p:txBody>
      </p:sp>
    </p:spTree>
    <p:extLst>
      <p:ext uri="{BB962C8B-B14F-4D97-AF65-F5344CB8AC3E}">
        <p14:creationId xmlns:p14="http://schemas.microsoft.com/office/powerpoint/2010/main" val="1567581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2AFCA-8C18-0178-FF55-8BD550F7398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E026C4FA-25CE-80E3-3C12-90506179619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42D3FA4C-E891-19D3-0AA2-9F85844BF226}"/>
              </a:ext>
            </a:extLst>
          </p:cNvPr>
          <p:cNvSpPr>
            <a:spLocks noGrp="1"/>
          </p:cNvSpPr>
          <p:nvPr>
            <p:ph type="dt" sz="half" idx="10"/>
          </p:nvPr>
        </p:nvSpPr>
        <p:spPr/>
        <p:txBody>
          <a:bodyPr/>
          <a:lstStyle/>
          <a:p>
            <a:fld id="{EBEB17FC-7D92-4C53-81A1-20A29A23E2FD}" type="datetimeFigureOut">
              <a:rPr lang="en-NZ" smtClean="0"/>
              <a:t>2/07/2025</a:t>
            </a:fld>
            <a:endParaRPr lang="en-NZ"/>
          </a:p>
        </p:txBody>
      </p:sp>
      <p:sp>
        <p:nvSpPr>
          <p:cNvPr id="5" name="Footer Placeholder 4">
            <a:extLst>
              <a:ext uri="{FF2B5EF4-FFF2-40B4-BE49-F238E27FC236}">
                <a16:creationId xmlns:a16="http://schemas.microsoft.com/office/drawing/2014/main" id="{5F3CFB64-9857-A8DF-88B6-27036B94BD1C}"/>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65274964-076E-7E53-89A5-C3F4E0123D0C}"/>
              </a:ext>
            </a:extLst>
          </p:cNvPr>
          <p:cNvSpPr>
            <a:spLocks noGrp="1"/>
          </p:cNvSpPr>
          <p:nvPr>
            <p:ph type="sldNum" sz="quarter" idx="12"/>
          </p:nvPr>
        </p:nvSpPr>
        <p:spPr/>
        <p:txBody>
          <a:bodyPr/>
          <a:lstStyle/>
          <a:p>
            <a:fld id="{30F6B44A-079D-470C-902B-9B06FE8008E0}" type="slidenum">
              <a:rPr lang="en-NZ" smtClean="0"/>
              <a:t>‹#›</a:t>
            </a:fld>
            <a:endParaRPr lang="en-NZ"/>
          </a:p>
        </p:txBody>
      </p:sp>
    </p:spTree>
    <p:extLst>
      <p:ext uri="{BB962C8B-B14F-4D97-AF65-F5344CB8AC3E}">
        <p14:creationId xmlns:p14="http://schemas.microsoft.com/office/powerpoint/2010/main" val="2721711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9D6B0-4622-6905-6CC2-FD61A4CB0E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01B9A7A-69AC-A4CC-0455-23A888E1891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7AF435E-52D3-1712-A393-3C693DFDDBE0}"/>
              </a:ext>
            </a:extLst>
          </p:cNvPr>
          <p:cNvSpPr>
            <a:spLocks noGrp="1"/>
          </p:cNvSpPr>
          <p:nvPr>
            <p:ph type="dt" sz="half" idx="10"/>
          </p:nvPr>
        </p:nvSpPr>
        <p:spPr/>
        <p:txBody>
          <a:bodyPr/>
          <a:lstStyle/>
          <a:p>
            <a:fld id="{EBEB17FC-7D92-4C53-81A1-20A29A23E2FD}" type="datetimeFigureOut">
              <a:rPr lang="en-NZ" smtClean="0"/>
              <a:t>2/07/2025</a:t>
            </a:fld>
            <a:endParaRPr lang="en-NZ"/>
          </a:p>
        </p:txBody>
      </p:sp>
      <p:sp>
        <p:nvSpPr>
          <p:cNvPr id="5" name="Footer Placeholder 4">
            <a:extLst>
              <a:ext uri="{FF2B5EF4-FFF2-40B4-BE49-F238E27FC236}">
                <a16:creationId xmlns:a16="http://schemas.microsoft.com/office/drawing/2014/main" id="{CA24A3C6-1049-08D9-3698-A05D2CDD782E}"/>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A96979FF-E42C-4B08-6915-1B2CB9E1BEB5}"/>
              </a:ext>
            </a:extLst>
          </p:cNvPr>
          <p:cNvSpPr>
            <a:spLocks noGrp="1"/>
          </p:cNvSpPr>
          <p:nvPr>
            <p:ph type="sldNum" sz="quarter" idx="12"/>
          </p:nvPr>
        </p:nvSpPr>
        <p:spPr/>
        <p:txBody>
          <a:bodyPr/>
          <a:lstStyle/>
          <a:p>
            <a:fld id="{30F6B44A-079D-470C-902B-9B06FE8008E0}" type="slidenum">
              <a:rPr lang="en-NZ" smtClean="0"/>
              <a:t>‹#›</a:t>
            </a:fld>
            <a:endParaRPr lang="en-NZ"/>
          </a:p>
        </p:txBody>
      </p:sp>
    </p:spTree>
    <p:extLst>
      <p:ext uri="{BB962C8B-B14F-4D97-AF65-F5344CB8AC3E}">
        <p14:creationId xmlns:p14="http://schemas.microsoft.com/office/powerpoint/2010/main" val="946593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DF4B6-47F1-3F48-DD7A-05F039E642D3}"/>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A66A1D84-74B5-A865-F770-8CFF65D361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8D7483AE-2129-9316-FB30-6D2E5ABD5D1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73BE62E6-76E4-30E9-BBE5-921A0F8A8B9E}"/>
              </a:ext>
            </a:extLst>
          </p:cNvPr>
          <p:cNvSpPr>
            <a:spLocks noGrp="1"/>
          </p:cNvSpPr>
          <p:nvPr>
            <p:ph type="dt" sz="half" idx="10"/>
          </p:nvPr>
        </p:nvSpPr>
        <p:spPr/>
        <p:txBody>
          <a:bodyPr/>
          <a:lstStyle/>
          <a:p>
            <a:fld id="{EBEB17FC-7D92-4C53-81A1-20A29A23E2FD}" type="datetimeFigureOut">
              <a:rPr lang="en-NZ" smtClean="0"/>
              <a:t>2/07/2025</a:t>
            </a:fld>
            <a:endParaRPr lang="en-NZ"/>
          </a:p>
        </p:txBody>
      </p:sp>
      <p:sp>
        <p:nvSpPr>
          <p:cNvPr id="6" name="Footer Placeholder 5">
            <a:extLst>
              <a:ext uri="{FF2B5EF4-FFF2-40B4-BE49-F238E27FC236}">
                <a16:creationId xmlns:a16="http://schemas.microsoft.com/office/drawing/2014/main" id="{6E551BB2-066D-EE21-70EB-A327AEC47B15}"/>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C7A67F38-3C38-6348-A77F-956E1DE3810A}"/>
              </a:ext>
            </a:extLst>
          </p:cNvPr>
          <p:cNvSpPr>
            <a:spLocks noGrp="1"/>
          </p:cNvSpPr>
          <p:nvPr>
            <p:ph type="sldNum" sz="quarter" idx="12"/>
          </p:nvPr>
        </p:nvSpPr>
        <p:spPr/>
        <p:txBody>
          <a:bodyPr/>
          <a:lstStyle/>
          <a:p>
            <a:fld id="{30F6B44A-079D-470C-902B-9B06FE8008E0}" type="slidenum">
              <a:rPr lang="en-NZ" smtClean="0"/>
              <a:t>‹#›</a:t>
            </a:fld>
            <a:endParaRPr lang="en-NZ"/>
          </a:p>
        </p:txBody>
      </p:sp>
    </p:spTree>
    <p:extLst>
      <p:ext uri="{BB962C8B-B14F-4D97-AF65-F5344CB8AC3E}">
        <p14:creationId xmlns:p14="http://schemas.microsoft.com/office/powerpoint/2010/main" val="4162552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52F7C-DC3D-9592-F87F-F6ADCAFAE62F}"/>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7CEE1861-708F-B341-B8AC-9657406AF0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20AEA7-45A4-EF82-8113-427CD7BE5B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4127F541-9CF0-6899-6848-F73908D320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FC1A1C-4AA5-A786-1EC8-D69C28ABAC6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608A54F5-6172-F93B-318A-591D54B019D0}"/>
              </a:ext>
            </a:extLst>
          </p:cNvPr>
          <p:cNvSpPr>
            <a:spLocks noGrp="1"/>
          </p:cNvSpPr>
          <p:nvPr>
            <p:ph type="dt" sz="half" idx="10"/>
          </p:nvPr>
        </p:nvSpPr>
        <p:spPr/>
        <p:txBody>
          <a:bodyPr/>
          <a:lstStyle/>
          <a:p>
            <a:fld id="{EBEB17FC-7D92-4C53-81A1-20A29A23E2FD}" type="datetimeFigureOut">
              <a:rPr lang="en-NZ" smtClean="0"/>
              <a:t>2/07/2025</a:t>
            </a:fld>
            <a:endParaRPr lang="en-NZ"/>
          </a:p>
        </p:txBody>
      </p:sp>
      <p:sp>
        <p:nvSpPr>
          <p:cNvPr id="8" name="Footer Placeholder 7">
            <a:extLst>
              <a:ext uri="{FF2B5EF4-FFF2-40B4-BE49-F238E27FC236}">
                <a16:creationId xmlns:a16="http://schemas.microsoft.com/office/drawing/2014/main" id="{A8AEE217-9D35-A64F-91BC-42C8C694DAB9}"/>
              </a:ext>
            </a:extLst>
          </p:cNvPr>
          <p:cNvSpPr>
            <a:spLocks noGrp="1"/>
          </p:cNvSpPr>
          <p:nvPr>
            <p:ph type="ftr" sz="quarter" idx="11"/>
          </p:nvPr>
        </p:nvSpPr>
        <p:spPr/>
        <p:txBody>
          <a:bodyPr/>
          <a:lstStyle/>
          <a:p>
            <a:endParaRPr lang="en-NZ"/>
          </a:p>
        </p:txBody>
      </p:sp>
      <p:sp>
        <p:nvSpPr>
          <p:cNvPr id="9" name="Slide Number Placeholder 8">
            <a:extLst>
              <a:ext uri="{FF2B5EF4-FFF2-40B4-BE49-F238E27FC236}">
                <a16:creationId xmlns:a16="http://schemas.microsoft.com/office/drawing/2014/main" id="{BC1501AC-D42E-1F28-B1F6-89B2F6DDF8E9}"/>
              </a:ext>
            </a:extLst>
          </p:cNvPr>
          <p:cNvSpPr>
            <a:spLocks noGrp="1"/>
          </p:cNvSpPr>
          <p:nvPr>
            <p:ph type="sldNum" sz="quarter" idx="12"/>
          </p:nvPr>
        </p:nvSpPr>
        <p:spPr/>
        <p:txBody>
          <a:bodyPr/>
          <a:lstStyle/>
          <a:p>
            <a:fld id="{30F6B44A-079D-470C-902B-9B06FE8008E0}" type="slidenum">
              <a:rPr lang="en-NZ" smtClean="0"/>
              <a:t>‹#›</a:t>
            </a:fld>
            <a:endParaRPr lang="en-NZ"/>
          </a:p>
        </p:txBody>
      </p:sp>
    </p:spTree>
    <p:extLst>
      <p:ext uri="{BB962C8B-B14F-4D97-AF65-F5344CB8AC3E}">
        <p14:creationId xmlns:p14="http://schemas.microsoft.com/office/powerpoint/2010/main" val="1073756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BC038-F98A-229B-599B-3CC42A1CE54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0868C204-A944-1505-8F4B-FF69023EC338}"/>
              </a:ext>
            </a:extLst>
          </p:cNvPr>
          <p:cNvSpPr>
            <a:spLocks noGrp="1"/>
          </p:cNvSpPr>
          <p:nvPr>
            <p:ph type="dt" sz="half" idx="10"/>
          </p:nvPr>
        </p:nvSpPr>
        <p:spPr/>
        <p:txBody>
          <a:bodyPr/>
          <a:lstStyle/>
          <a:p>
            <a:fld id="{EBEB17FC-7D92-4C53-81A1-20A29A23E2FD}" type="datetimeFigureOut">
              <a:rPr lang="en-NZ" smtClean="0"/>
              <a:t>2/07/2025</a:t>
            </a:fld>
            <a:endParaRPr lang="en-NZ"/>
          </a:p>
        </p:txBody>
      </p:sp>
      <p:sp>
        <p:nvSpPr>
          <p:cNvPr id="4" name="Footer Placeholder 3">
            <a:extLst>
              <a:ext uri="{FF2B5EF4-FFF2-40B4-BE49-F238E27FC236}">
                <a16:creationId xmlns:a16="http://schemas.microsoft.com/office/drawing/2014/main" id="{ED09D478-2A8C-2704-0076-EDE31C3DDA2F}"/>
              </a:ext>
            </a:extLst>
          </p:cNvPr>
          <p:cNvSpPr>
            <a:spLocks noGrp="1"/>
          </p:cNvSpPr>
          <p:nvPr>
            <p:ph type="ftr" sz="quarter" idx="11"/>
          </p:nvPr>
        </p:nvSpPr>
        <p:spPr/>
        <p:txBody>
          <a:bodyPr/>
          <a:lstStyle/>
          <a:p>
            <a:endParaRPr lang="en-NZ"/>
          </a:p>
        </p:txBody>
      </p:sp>
      <p:sp>
        <p:nvSpPr>
          <p:cNvPr id="5" name="Slide Number Placeholder 4">
            <a:extLst>
              <a:ext uri="{FF2B5EF4-FFF2-40B4-BE49-F238E27FC236}">
                <a16:creationId xmlns:a16="http://schemas.microsoft.com/office/drawing/2014/main" id="{58AAF580-4170-9DCF-5200-9486A7CFEE89}"/>
              </a:ext>
            </a:extLst>
          </p:cNvPr>
          <p:cNvSpPr>
            <a:spLocks noGrp="1"/>
          </p:cNvSpPr>
          <p:nvPr>
            <p:ph type="sldNum" sz="quarter" idx="12"/>
          </p:nvPr>
        </p:nvSpPr>
        <p:spPr/>
        <p:txBody>
          <a:bodyPr/>
          <a:lstStyle/>
          <a:p>
            <a:fld id="{30F6B44A-079D-470C-902B-9B06FE8008E0}" type="slidenum">
              <a:rPr lang="en-NZ" smtClean="0"/>
              <a:t>‹#›</a:t>
            </a:fld>
            <a:endParaRPr lang="en-NZ"/>
          </a:p>
        </p:txBody>
      </p:sp>
    </p:spTree>
    <p:extLst>
      <p:ext uri="{BB962C8B-B14F-4D97-AF65-F5344CB8AC3E}">
        <p14:creationId xmlns:p14="http://schemas.microsoft.com/office/powerpoint/2010/main" val="3068261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F22173-B2F7-7B02-6D9D-6F643D7EC430}"/>
              </a:ext>
            </a:extLst>
          </p:cNvPr>
          <p:cNvSpPr>
            <a:spLocks noGrp="1"/>
          </p:cNvSpPr>
          <p:nvPr>
            <p:ph type="dt" sz="half" idx="10"/>
          </p:nvPr>
        </p:nvSpPr>
        <p:spPr/>
        <p:txBody>
          <a:bodyPr/>
          <a:lstStyle/>
          <a:p>
            <a:fld id="{EBEB17FC-7D92-4C53-81A1-20A29A23E2FD}" type="datetimeFigureOut">
              <a:rPr lang="en-NZ" smtClean="0"/>
              <a:t>2/07/2025</a:t>
            </a:fld>
            <a:endParaRPr lang="en-NZ"/>
          </a:p>
        </p:txBody>
      </p:sp>
      <p:sp>
        <p:nvSpPr>
          <p:cNvPr id="3" name="Footer Placeholder 2">
            <a:extLst>
              <a:ext uri="{FF2B5EF4-FFF2-40B4-BE49-F238E27FC236}">
                <a16:creationId xmlns:a16="http://schemas.microsoft.com/office/drawing/2014/main" id="{8C89000C-DE4B-B97C-A741-9ED248ECD9F4}"/>
              </a:ext>
            </a:extLst>
          </p:cNvPr>
          <p:cNvSpPr>
            <a:spLocks noGrp="1"/>
          </p:cNvSpPr>
          <p:nvPr>
            <p:ph type="ftr" sz="quarter" idx="11"/>
          </p:nvPr>
        </p:nvSpPr>
        <p:spPr/>
        <p:txBody>
          <a:bodyPr/>
          <a:lstStyle/>
          <a:p>
            <a:endParaRPr lang="en-NZ"/>
          </a:p>
        </p:txBody>
      </p:sp>
      <p:sp>
        <p:nvSpPr>
          <p:cNvPr id="4" name="Slide Number Placeholder 3">
            <a:extLst>
              <a:ext uri="{FF2B5EF4-FFF2-40B4-BE49-F238E27FC236}">
                <a16:creationId xmlns:a16="http://schemas.microsoft.com/office/drawing/2014/main" id="{F7F2D0C2-78F4-EF8D-74DA-2AE07BBCFA8E}"/>
              </a:ext>
            </a:extLst>
          </p:cNvPr>
          <p:cNvSpPr>
            <a:spLocks noGrp="1"/>
          </p:cNvSpPr>
          <p:nvPr>
            <p:ph type="sldNum" sz="quarter" idx="12"/>
          </p:nvPr>
        </p:nvSpPr>
        <p:spPr/>
        <p:txBody>
          <a:bodyPr/>
          <a:lstStyle/>
          <a:p>
            <a:fld id="{30F6B44A-079D-470C-902B-9B06FE8008E0}" type="slidenum">
              <a:rPr lang="en-NZ" smtClean="0"/>
              <a:t>‹#›</a:t>
            </a:fld>
            <a:endParaRPr lang="en-NZ"/>
          </a:p>
        </p:txBody>
      </p:sp>
    </p:spTree>
    <p:extLst>
      <p:ext uri="{BB962C8B-B14F-4D97-AF65-F5344CB8AC3E}">
        <p14:creationId xmlns:p14="http://schemas.microsoft.com/office/powerpoint/2010/main" val="1048543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1AC96-7181-2E23-6D2B-C6C8F4E651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CD560F68-0140-1F3D-D6D3-EA248BAB3A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3E7A0EE3-C552-3DB0-B43A-FF7B8F254E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725E29-ECD1-89B9-C133-A789CB6D8F42}"/>
              </a:ext>
            </a:extLst>
          </p:cNvPr>
          <p:cNvSpPr>
            <a:spLocks noGrp="1"/>
          </p:cNvSpPr>
          <p:nvPr>
            <p:ph type="dt" sz="half" idx="10"/>
          </p:nvPr>
        </p:nvSpPr>
        <p:spPr/>
        <p:txBody>
          <a:bodyPr/>
          <a:lstStyle/>
          <a:p>
            <a:fld id="{EBEB17FC-7D92-4C53-81A1-20A29A23E2FD}" type="datetimeFigureOut">
              <a:rPr lang="en-NZ" smtClean="0"/>
              <a:t>2/07/2025</a:t>
            </a:fld>
            <a:endParaRPr lang="en-NZ"/>
          </a:p>
        </p:txBody>
      </p:sp>
      <p:sp>
        <p:nvSpPr>
          <p:cNvPr id="6" name="Footer Placeholder 5">
            <a:extLst>
              <a:ext uri="{FF2B5EF4-FFF2-40B4-BE49-F238E27FC236}">
                <a16:creationId xmlns:a16="http://schemas.microsoft.com/office/drawing/2014/main" id="{4A0FFE53-001A-9495-8A96-5830B8EA0072}"/>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B0E932DE-C817-E3A3-568B-4B033A9B3264}"/>
              </a:ext>
            </a:extLst>
          </p:cNvPr>
          <p:cNvSpPr>
            <a:spLocks noGrp="1"/>
          </p:cNvSpPr>
          <p:nvPr>
            <p:ph type="sldNum" sz="quarter" idx="12"/>
          </p:nvPr>
        </p:nvSpPr>
        <p:spPr/>
        <p:txBody>
          <a:bodyPr/>
          <a:lstStyle/>
          <a:p>
            <a:fld id="{30F6B44A-079D-470C-902B-9B06FE8008E0}" type="slidenum">
              <a:rPr lang="en-NZ" smtClean="0"/>
              <a:t>‹#›</a:t>
            </a:fld>
            <a:endParaRPr lang="en-NZ"/>
          </a:p>
        </p:txBody>
      </p:sp>
    </p:spTree>
    <p:extLst>
      <p:ext uri="{BB962C8B-B14F-4D97-AF65-F5344CB8AC3E}">
        <p14:creationId xmlns:p14="http://schemas.microsoft.com/office/powerpoint/2010/main" val="321597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F86CC-0422-816E-47D5-ADFD5517A2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6155F7AA-7C8E-81F1-6193-78DB28C984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a:extLst>
              <a:ext uri="{FF2B5EF4-FFF2-40B4-BE49-F238E27FC236}">
                <a16:creationId xmlns:a16="http://schemas.microsoft.com/office/drawing/2014/main" id="{9D11467D-9A1E-34D8-C153-DE79053C67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7D0F0C-D4B4-6062-E3AF-7FC4AC6FD97B}"/>
              </a:ext>
            </a:extLst>
          </p:cNvPr>
          <p:cNvSpPr>
            <a:spLocks noGrp="1"/>
          </p:cNvSpPr>
          <p:nvPr>
            <p:ph type="dt" sz="half" idx="10"/>
          </p:nvPr>
        </p:nvSpPr>
        <p:spPr/>
        <p:txBody>
          <a:bodyPr/>
          <a:lstStyle/>
          <a:p>
            <a:fld id="{EBEB17FC-7D92-4C53-81A1-20A29A23E2FD}" type="datetimeFigureOut">
              <a:rPr lang="en-NZ" smtClean="0"/>
              <a:t>2/07/2025</a:t>
            </a:fld>
            <a:endParaRPr lang="en-NZ"/>
          </a:p>
        </p:txBody>
      </p:sp>
      <p:sp>
        <p:nvSpPr>
          <p:cNvPr id="6" name="Footer Placeholder 5">
            <a:extLst>
              <a:ext uri="{FF2B5EF4-FFF2-40B4-BE49-F238E27FC236}">
                <a16:creationId xmlns:a16="http://schemas.microsoft.com/office/drawing/2014/main" id="{E39E2D21-A249-E5DA-ABCC-27C5FED6739C}"/>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D9A644D8-F850-2156-74F0-F4443E022596}"/>
              </a:ext>
            </a:extLst>
          </p:cNvPr>
          <p:cNvSpPr>
            <a:spLocks noGrp="1"/>
          </p:cNvSpPr>
          <p:nvPr>
            <p:ph type="sldNum" sz="quarter" idx="12"/>
          </p:nvPr>
        </p:nvSpPr>
        <p:spPr/>
        <p:txBody>
          <a:bodyPr/>
          <a:lstStyle/>
          <a:p>
            <a:fld id="{30F6B44A-079D-470C-902B-9B06FE8008E0}" type="slidenum">
              <a:rPr lang="en-NZ" smtClean="0"/>
              <a:t>‹#›</a:t>
            </a:fld>
            <a:endParaRPr lang="en-NZ"/>
          </a:p>
        </p:txBody>
      </p:sp>
    </p:spTree>
    <p:extLst>
      <p:ext uri="{BB962C8B-B14F-4D97-AF65-F5344CB8AC3E}">
        <p14:creationId xmlns:p14="http://schemas.microsoft.com/office/powerpoint/2010/main" val="3970655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E19662-050F-A254-B2C5-9EA1B540D0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B6ACE27-3A29-D23A-4FC6-48423667F0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A408F3CA-90E6-793D-6F96-50356F68E5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BEB17FC-7D92-4C53-81A1-20A29A23E2FD}" type="datetimeFigureOut">
              <a:rPr lang="en-NZ" smtClean="0"/>
              <a:t>2/07/2025</a:t>
            </a:fld>
            <a:endParaRPr lang="en-NZ"/>
          </a:p>
        </p:txBody>
      </p:sp>
      <p:sp>
        <p:nvSpPr>
          <p:cNvPr id="5" name="Footer Placeholder 4">
            <a:extLst>
              <a:ext uri="{FF2B5EF4-FFF2-40B4-BE49-F238E27FC236}">
                <a16:creationId xmlns:a16="http://schemas.microsoft.com/office/drawing/2014/main" id="{D8FF5540-020A-85C7-0B0F-2946B9679E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NZ"/>
          </a:p>
        </p:txBody>
      </p:sp>
      <p:sp>
        <p:nvSpPr>
          <p:cNvPr id="6" name="Slide Number Placeholder 5">
            <a:extLst>
              <a:ext uri="{FF2B5EF4-FFF2-40B4-BE49-F238E27FC236}">
                <a16:creationId xmlns:a16="http://schemas.microsoft.com/office/drawing/2014/main" id="{1EDA8D19-66CC-F922-7097-0093D5270C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0F6B44A-079D-470C-902B-9B06FE8008E0}" type="slidenum">
              <a:rPr lang="en-NZ" smtClean="0"/>
              <a:t>‹#›</a:t>
            </a:fld>
            <a:endParaRPr lang="en-NZ"/>
          </a:p>
        </p:txBody>
      </p:sp>
    </p:spTree>
    <p:extLst>
      <p:ext uri="{BB962C8B-B14F-4D97-AF65-F5344CB8AC3E}">
        <p14:creationId xmlns:p14="http://schemas.microsoft.com/office/powerpoint/2010/main" val="35408103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9154906-BBD8-728F-CD62-969D34C473E3}"/>
              </a:ext>
            </a:extLst>
          </p:cNvPr>
          <p:cNvGrpSpPr/>
          <p:nvPr/>
        </p:nvGrpSpPr>
        <p:grpSpPr>
          <a:xfrm>
            <a:off x="81180" y="-69464"/>
            <a:ext cx="12027037" cy="6884589"/>
            <a:chOff x="81180" y="-69464"/>
            <a:chExt cx="12027037" cy="6884589"/>
          </a:xfrm>
        </p:grpSpPr>
        <p:sp>
          <p:nvSpPr>
            <p:cNvPr id="81" name="Callout: Line 80">
              <a:extLst>
                <a:ext uri="{FF2B5EF4-FFF2-40B4-BE49-F238E27FC236}">
                  <a16:creationId xmlns:a16="http://schemas.microsoft.com/office/drawing/2014/main" id="{618453E0-9301-F96D-631D-614ED1D473DE}"/>
                </a:ext>
              </a:extLst>
            </p:cNvPr>
            <p:cNvSpPr/>
            <p:nvPr/>
          </p:nvSpPr>
          <p:spPr>
            <a:xfrm>
              <a:off x="3463897" y="4619424"/>
              <a:ext cx="3944823" cy="2184331"/>
            </a:xfrm>
            <a:prstGeom prst="borderCallout1">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NZ" sz="1100" dirty="0">
                <a:solidFill>
                  <a:schemeClr val="bg1"/>
                </a:solidFill>
              </a:endParaRPr>
            </a:p>
          </p:txBody>
        </p:sp>
        <p:sp>
          <p:nvSpPr>
            <p:cNvPr id="37" name="Rectangle 36">
              <a:extLst>
                <a:ext uri="{FF2B5EF4-FFF2-40B4-BE49-F238E27FC236}">
                  <a16:creationId xmlns:a16="http://schemas.microsoft.com/office/drawing/2014/main" id="{CC3ADFF5-12AE-2BCC-43AC-A38797023A07}"/>
                </a:ext>
              </a:extLst>
            </p:cNvPr>
            <p:cNvSpPr/>
            <p:nvPr/>
          </p:nvSpPr>
          <p:spPr>
            <a:xfrm>
              <a:off x="8294504" y="6211429"/>
              <a:ext cx="3626528" cy="603696"/>
            </a:xfrm>
            <a:prstGeom prst="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5" name="Rectangle 34">
              <a:extLst>
                <a:ext uri="{FF2B5EF4-FFF2-40B4-BE49-F238E27FC236}">
                  <a16:creationId xmlns:a16="http://schemas.microsoft.com/office/drawing/2014/main" id="{1C6C2731-6D08-B10D-A0A2-0B7072D1EB2C}"/>
                </a:ext>
              </a:extLst>
            </p:cNvPr>
            <p:cNvSpPr/>
            <p:nvPr/>
          </p:nvSpPr>
          <p:spPr>
            <a:xfrm>
              <a:off x="119185" y="2060087"/>
              <a:ext cx="2462663" cy="1416103"/>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1" name="Rectangle 20">
              <a:extLst>
                <a:ext uri="{FF2B5EF4-FFF2-40B4-BE49-F238E27FC236}">
                  <a16:creationId xmlns:a16="http://schemas.microsoft.com/office/drawing/2014/main" id="{BE63ECEF-3A8E-DC9F-4D68-1AC38AE08BF0}"/>
                </a:ext>
              </a:extLst>
            </p:cNvPr>
            <p:cNvSpPr/>
            <p:nvPr/>
          </p:nvSpPr>
          <p:spPr>
            <a:xfrm>
              <a:off x="3463901" y="1497849"/>
              <a:ext cx="3944822" cy="2518592"/>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 name="Rectangle: Rounded Corners 3">
              <a:extLst>
                <a:ext uri="{FF2B5EF4-FFF2-40B4-BE49-F238E27FC236}">
                  <a16:creationId xmlns:a16="http://schemas.microsoft.com/office/drawing/2014/main" id="{CF5E30C6-0C1A-EAB5-7EF5-65745651230A}"/>
                </a:ext>
              </a:extLst>
            </p:cNvPr>
            <p:cNvSpPr/>
            <p:nvPr/>
          </p:nvSpPr>
          <p:spPr>
            <a:xfrm>
              <a:off x="108482" y="190261"/>
              <a:ext cx="2500668" cy="539601"/>
            </a:xfrm>
            <a:prstGeom prst="roundRect">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Z" dirty="0"/>
                <a:t>U S E R</a:t>
              </a:r>
            </a:p>
          </p:txBody>
        </p:sp>
        <p:sp>
          <p:nvSpPr>
            <p:cNvPr id="5" name="Rectangle: Rounded Corners 4">
              <a:extLst>
                <a:ext uri="{FF2B5EF4-FFF2-40B4-BE49-F238E27FC236}">
                  <a16:creationId xmlns:a16="http://schemas.microsoft.com/office/drawing/2014/main" id="{9509C894-D1F8-9B31-EDAB-590AC124DABD}"/>
                </a:ext>
              </a:extLst>
            </p:cNvPr>
            <p:cNvSpPr/>
            <p:nvPr/>
          </p:nvSpPr>
          <p:spPr>
            <a:xfrm>
              <a:off x="3510772" y="199833"/>
              <a:ext cx="2500668" cy="539601"/>
            </a:xfrm>
            <a:prstGeom prst="roundRect">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Z" dirty="0"/>
                <a:t>O F F I C E</a:t>
              </a:r>
            </a:p>
          </p:txBody>
        </p:sp>
        <p:sp>
          <p:nvSpPr>
            <p:cNvPr id="9" name="Rectangle: Rounded Corners 8">
              <a:extLst>
                <a:ext uri="{FF2B5EF4-FFF2-40B4-BE49-F238E27FC236}">
                  <a16:creationId xmlns:a16="http://schemas.microsoft.com/office/drawing/2014/main" id="{E6B6610E-0E04-8F2B-48F4-1E50176C76A9}"/>
                </a:ext>
              </a:extLst>
            </p:cNvPr>
            <p:cNvSpPr/>
            <p:nvPr/>
          </p:nvSpPr>
          <p:spPr>
            <a:xfrm>
              <a:off x="108482" y="1608313"/>
              <a:ext cx="2500668" cy="451775"/>
            </a:xfrm>
            <a:prstGeom prst="roundRect">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Z" dirty="0"/>
                <a:t>Report </a:t>
              </a:r>
              <a:r>
                <a:rPr lang="en-NZ" sz="1600" dirty="0"/>
                <a:t>Submitted</a:t>
              </a:r>
              <a:endParaRPr lang="en-NZ" dirty="0"/>
            </a:p>
          </p:txBody>
        </p:sp>
        <p:sp>
          <p:nvSpPr>
            <p:cNvPr id="10" name="Rectangle: Rounded Corners 9">
              <a:extLst>
                <a:ext uri="{FF2B5EF4-FFF2-40B4-BE49-F238E27FC236}">
                  <a16:creationId xmlns:a16="http://schemas.microsoft.com/office/drawing/2014/main" id="{E3E924EC-CDC6-195C-0CAD-AD61189A8D4C}"/>
                </a:ext>
              </a:extLst>
            </p:cNvPr>
            <p:cNvSpPr/>
            <p:nvPr/>
          </p:nvSpPr>
          <p:spPr>
            <a:xfrm>
              <a:off x="3510772" y="1529494"/>
              <a:ext cx="1199662" cy="658021"/>
            </a:xfrm>
            <a:prstGeom prst="roundRect">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Z" sz="1600" dirty="0"/>
                <a:t>Lighting</a:t>
              </a:r>
            </a:p>
          </p:txBody>
        </p:sp>
        <p:sp>
          <p:nvSpPr>
            <p:cNvPr id="11" name="Rectangle: Rounded Corners 10">
              <a:extLst>
                <a:ext uri="{FF2B5EF4-FFF2-40B4-BE49-F238E27FC236}">
                  <a16:creationId xmlns:a16="http://schemas.microsoft.com/office/drawing/2014/main" id="{F783844C-AD72-661E-F90B-85BAF70411A1}"/>
                </a:ext>
              </a:extLst>
            </p:cNvPr>
            <p:cNvSpPr/>
            <p:nvPr/>
          </p:nvSpPr>
          <p:spPr>
            <a:xfrm>
              <a:off x="3537376" y="2316282"/>
              <a:ext cx="907030" cy="458322"/>
            </a:xfrm>
            <a:prstGeom prst="roundRect">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Z" sz="1400" dirty="0"/>
                <a:t>Area_1</a:t>
              </a:r>
            </a:p>
          </p:txBody>
        </p:sp>
        <p:sp>
          <p:nvSpPr>
            <p:cNvPr id="12" name="Rectangle: Rounded Corners 11">
              <a:extLst>
                <a:ext uri="{FF2B5EF4-FFF2-40B4-BE49-F238E27FC236}">
                  <a16:creationId xmlns:a16="http://schemas.microsoft.com/office/drawing/2014/main" id="{4F043623-5574-BE63-F05D-CBEA8A9F7DCE}"/>
                </a:ext>
              </a:extLst>
            </p:cNvPr>
            <p:cNvSpPr/>
            <p:nvPr/>
          </p:nvSpPr>
          <p:spPr>
            <a:xfrm>
              <a:off x="3537376" y="2919738"/>
              <a:ext cx="907030" cy="458322"/>
            </a:xfrm>
            <a:prstGeom prst="roundRect">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Z" sz="1400" dirty="0"/>
                <a:t>Area_2</a:t>
              </a:r>
            </a:p>
          </p:txBody>
        </p:sp>
        <p:sp>
          <p:nvSpPr>
            <p:cNvPr id="13" name="Rectangle: Rounded Corners 12">
              <a:extLst>
                <a:ext uri="{FF2B5EF4-FFF2-40B4-BE49-F238E27FC236}">
                  <a16:creationId xmlns:a16="http://schemas.microsoft.com/office/drawing/2014/main" id="{2449A094-4997-7695-5ACA-E07C63FE182D}"/>
                </a:ext>
              </a:extLst>
            </p:cNvPr>
            <p:cNvSpPr/>
            <p:nvPr/>
          </p:nvSpPr>
          <p:spPr>
            <a:xfrm>
              <a:off x="3463900" y="1218488"/>
              <a:ext cx="3944823" cy="246623"/>
            </a:xfrm>
            <a:prstGeom prst="roundRect">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Z" sz="1600" dirty="0"/>
                <a:t>Folders</a:t>
              </a:r>
            </a:p>
          </p:txBody>
        </p:sp>
        <p:sp>
          <p:nvSpPr>
            <p:cNvPr id="14" name="Rectangle: Rounded Corners 13">
              <a:extLst>
                <a:ext uri="{FF2B5EF4-FFF2-40B4-BE49-F238E27FC236}">
                  <a16:creationId xmlns:a16="http://schemas.microsoft.com/office/drawing/2014/main" id="{1863DB2A-FE7C-E4AA-3E96-D0A5F7E13662}"/>
                </a:ext>
              </a:extLst>
            </p:cNvPr>
            <p:cNvSpPr/>
            <p:nvPr/>
          </p:nvSpPr>
          <p:spPr>
            <a:xfrm>
              <a:off x="3463901" y="935310"/>
              <a:ext cx="3944821" cy="246623"/>
            </a:xfrm>
            <a:prstGeom prst="roundRect">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Z" sz="1600" dirty="0"/>
                <a:t>Inbox</a:t>
              </a:r>
            </a:p>
          </p:txBody>
        </p:sp>
        <p:sp>
          <p:nvSpPr>
            <p:cNvPr id="15" name="Rectangle: Rounded Corners 14">
              <a:extLst>
                <a:ext uri="{FF2B5EF4-FFF2-40B4-BE49-F238E27FC236}">
                  <a16:creationId xmlns:a16="http://schemas.microsoft.com/office/drawing/2014/main" id="{8592199D-6D56-1CE2-9D82-352A1F8B4D60}"/>
                </a:ext>
              </a:extLst>
            </p:cNvPr>
            <p:cNvSpPr/>
            <p:nvPr/>
          </p:nvSpPr>
          <p:spPr>
            <a:xfrm>
              <a:off x="4811777" y="1522947"/>
              <a:ext cx="1199662" cy="658021"/>
            </a:xfrm>
            <a:prstGeom prst="roundRect">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Z" sz="1600" dirty="0"/>
                <a:t>Potholes</a:t>
              </a:r>
            </a:p>
          </p:txBody>
        </p:sp>
        <p:sp>
          <p:nvSpPr>
            <p:cNvPr id="16" name="Rectangle: Rounded Corners 15">
              <a:extLst>
                <a:ext uri="{FF2B5EF4-FFF2-40B4-BE49-F238E27FC236}">
                  <a16:creationId xmlns:a16="http://schemas.microsoft.com/office/drawing/2014/main" id="{22041DCC-A287-1C6B-BDE3-217E864BB011}"/>
                </a:ext>
              </a:extLst>
            </p:cNvPr>
            <p:cNvSpPr/>
            <p:nvPr/>
          </p:nvSpPr>
          <p:spPr>
            <a:xfrm>
              <a:off x="6177391" y="1522947"/>
              <a:ext cx="1199662" cy="658021"/>
            </a:xfrm>
            <a:prstGeom prst="roundRect">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Z" sz="1600" dirty="0"/>
                <a:t>Etc...</a:t>
              </a:r>
            </a:p>
          </p:txBody>
        </p:sp>
        <p:sp>
          <p:nvSpPr>
            <p:cNvPr id="17" name="Rectangle: Rounded Corners 16">
              <a:extLst>
                <a:ext uri="{FF2B5EF4-FFF2-40B4-BE49-F238E27FC236}">
                  <a16:creationId xmlns:a16="http://schemas.microsoft.com/office/drawing/2014/main" id="{05A2DEBC-6045-16C8-1692-3865196DEEE1}"/>
                </a:ext>
              </a:extLst>
            </p:cNvPr>
            <p:cNvSpPr/>
            <p:nvPr/>
          </p:nvSpPr>
          <p:spPr>
            <a:xfrm>
              <a:off x="4811778" y="2299916"/>
              <a:ext cx="907030" cy="458322"/>
            </a:xfrm>
            <a:prstGeom prst="roundRect">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Z" sz="1400" dirty="0"/>
                <a:t>Area_1</a:t>
              </a:r>
            </a:p>
          </p:txBody>
        </p:sp>
        <p:sp>
          <p:nvSpPr>
            <p:cNvPr id="18" name="Rectangle: Rounded Corners 17">
              <a:extLst>
                <a:ext uri="{FF2B5EF4-FFF2-40B4-BE49-F238E27FC236}">
                  <a16:creationId xmlns:a16="http://schemas.microsoft.com/office/drawing/2014/main" id="{70087658-7C4F-7531-D555-C7BAC6738AF4}"/>
                </a:ext>
              </a:extLst>
            </p:cNvPr>
            <p:cNvSpPr/>
            <p:nvPr/>
          </p:nvSpPr>
          <p:spPr>
            <a:xfrm>
              <a:off x="4811778" y="2903372"/>
              <a:ext cx="907030" cy="458322"/>
            </a:xfrm>
            <a:prstGeom prst="roundRect">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Z" sz="1400" dirty="0"/>
                <a:t>Area_2</a:t>
              </a:r>
            </a:p>
          </p:txBody>
        </p:sp>
        <p:sp>
          <p:nvSpPr>
            <p:cNvPr id="19" name="Rectangle: Rounded Corners 18">
              <a:extLst>
                <a:ext uri="{FF2B5EF4-FFF2-40B4-BE49-F238E27FC236}">
                  <a16:creationId xmlns:a16="http://schemas.microsoft.com/office/drawing/2014/main" id="{9729CCC0-1B8D-D0BC-B8F1-9BAA8DA2203A}"/>
                </a:ext>
              </a:extLst>
            </p:cNvPr>
            <p:cNvSpPr/>
            <p:nvPr/>
          </p:nvSpPr>
          <p:spPr>
            <a:xfrm>
              <a:off x="3537376" y="3523194"/>
              <a:ext cx="907030" cy="458322"/>
            </a:xfrm>
            <a:prstGeom prst="roundRect">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Z" sz="1400" dirty="0"/>
                <a:t>Etc…</a:t>
              </a:r>
            </a:p>
          </p:txBody>
        </p:sp>
        <p:sp>
          <p:nvSpPr>
            <p:cNvPr id="20" name="Arrow: Down 19">
              <a:extLst>
                <a:ext uri="{FF2B5EF4-FFF2-40B4-BE49-F238E27FC236}">
                  <a16:creationId xmlns:a16="http://schemas.microsoft.com/office/drawing/2014/main" id="{67F8594B-2FFF-F260-3539-C90877B0FF87}"/>
                </a:ext>
              </a:extLst>
            </p:cNvPr>
            <p:cNvSpPr/>
            <p:nvPr/>
          </p:nvSpPr>
          <p:spPr>
            <a:xfrm>
              <a:off x="1258106" y="745412"/>
              <a:ext cx="188121" cy="75977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2" name="Arrow: Right 21">
              <a:extLst>
                <a:ext uri="{FF2B5EF4-FFF2-40B4-BE49-F238E27FC236}">
                  <a16:creationId xmlns:a16="http://schemas.microsoft.com/office/drawing/2014/main" id="{ED80482B-E2B8-F062-8F82-29C21E5BD994}"/>
                </a:ext>
              </a:extLst>
            </p:cNvPr>
            <p:cNvSpPr/>
            <p:nvPr/>
          </p:nvSpPr>
          <p:spPr>
            <a:xfrm>
              <a:off x="2730175" y="1735989"/>
              <a:ext cx="552883" cy="20951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3" name="TextBox 22">
              <a:extLst>
                <a:ext uri="{FF2B5EF4-FFF2-40B4-BE49-F238E27FC236}">
                  <a16:creationId xmlns:a16="http://schemas.microsoft.com/office/drawing/2014/main" id="{C4F5FA39-56B6-BD70-0DE4-4810491D1739}"/>
                </a:ext>
              </a:extLst>
            </p:cNvPr>
            <p:cNvSpPr txBox="1"/>
            <p:nvPr/>
          </p:nvSpPr>
          <p:spPr>
            <a:xfrm>
              <a:off x="81180" y="2145965"/>
              <a:ext cx="2527971" cy="1384995"/>
            </a:xfrm>
            <a:prstGeom prst="rect">
              <a:avLst/>
            </a:prstGeom>
            <a:noFill/>
          </p:spPr>
          <p:txBody>
            <a:bodyPr wrap="square" rtlCol="0">
              <a:spAutoFit/>
            </a:bodyPr>
            <a:lstStyle/>
            <a:p>
              <a:r>
                <a:rPr lang="en-NZ" sz="1200" dirty="0"/>
                <a:t>Based on the category selected (icon – lighting, pothole, etc.) </a:t>
              </a:r>
            </a:p>
            <a:p>
              <a:r>
                <a:rPr lang="en-NZ" sz="1200" dirty="0"/>
                <a:t>System Notification Sent (via Email or API call to backend system) Automatically routes the report to the correct category folder based on (subject &amp; location)</a:t>
              </a:r>
            </a:p>
          </p:txBody>
        </p:sp>
        <p:sp>
          <p:nvSpPr>
            <p:cNvPr id="24" name="TextBox 23">
              <a:extLst>
                <a:ext uri="{FF2B5EF4-FFF2-40B4-BE49-F238E27FC236}">
                  <a16:creationId xmlns:a16="http://schemas.microsoft.com/office/drawing/2014/main" id="{7FEC6825-2DE3-0C3A-9F4D-8DAE3B54FDD0}"/>
                </a:ext>
              </a:extLst>
            </p:cNvPr>
            <p:cNvSpPr txBox="1"/>
            <p:nvPr/>
          </p:nvSpPr>
          <p:spPr>
            <a:xfrm>
              <a:off x="5823954" y="2247485"/>
              <a:ext cx="1658244" cy="1200329"/>
            </a:xfrm>
            <a:prstGeom prst="rect">
              <a:avLst/>
            </a:prstGeom>
            <a:noFill/>
          </p:spPr>
          <p:txBody>
            <a:bodyPr wrap="square" rtlCol="0">
              <a:spAutoFit/>
            </a:bodyPr>
            <a:lstStyle/>
            <a:p>
              <a:r>
                <a:rPr lang="en-NZ" sz="1200" dirty="0"/>
                <a:t>Folders are preset and</a:t>
              </a:r>
            </a:p>
            <a:p>
              <a:r>
                <a:rPr lang="en-NZ" sz="1200" dirty="0"/>
                <a:t>based on the (subject &amp; Location) will be assigned to the correct project team to action.</a:t>
              </a:r>
            </a:p>
          </p:txBody>
        </p:sp>
        <p:sp>
          <p:nvSpPr>
            <p:cNvPr id="26" name="Arrow: Right 25">
              <a:extLst>
                <a:ext uri="{FF2B5EF4-FFF2-40B4-BE49-F238E27FC236}">
                  <a16:creationId xmlns:a16="http://schemas.microsoft.com/office/drawing/2014/main" id="{E822DC3B-F8D9-EEF7-21C5-2D2648A86424}"/>
                </a:ext>
              </a:extLst>
            </p:cNvPr>
            <p:cNvSpPr/>
            <p:nvPr/>
          </p:nvSpPr>
          <p:spPr>
            <a:xfrm>
              <a:off x="7543005" y="1731550"/>
              <a:ext cx="538435" cy="21395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7" name="Rectangle: Rounded Corners 26">
              <a:extLst>
                <a:ext uri="{FF2B5EF4-FFF2-40B4-BE49-F238E27FC236}">
                  <a16:creationId xmlns:a16="http://schemas.microsoft.com/office/drawing/2014/main" id="{A00E4FC1-E21E-4F3F-C95D-5374CA9B5CC3}"/>
                </a:ext>
              </a:extLst>
            </p:cNvPr>
            <p:cNvSpPr/>
            <p:nvPr/>
          </p:nvSpPr>
          <p:spPr>
            <a:xfrm>
              <a:off x="8170884" y="1302417"/>
              <a:ext cx="2041195" cy="759779"/>
            </a:xfrm>
            <a:prstGeom prst="roundRect">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Z" dirty="0"/>
                <a:t>When email is received </a:t>
              </a:r>
            </a:p>
            <a:p>
              <a:pPr algn="ctr"/>
              <a:r>
                <a:rPr lang="en-NZ" sz="1200" dirty="0"/>
                <a:t>(i.e. Report Submitted)</a:t>
              </a:r>
              <a:endParaRPr lang="en-NZ" dirty="0"/>
            </a:p>
          </p:txBody>
        </p:sp>
        <p:sp>
          <p:nvSpPr>
            <p:cNvPr id="28" name="Arrow: Down 27">
              <a:extLst>
                <a:ext uri="{FF2B5EF4-FFF2-40B4-BE49-F238E27FC236}">
                  <a16:creationId xmlns:a16="http://schemas.microsoft.com/office/drawing/2014/main" id="{ADFC3EA5-01E1-4007-6B02-D1EB33A87000}"/>
                </a:ext>
              </a:extLst>
            </p:cNvPr>
            <p:cNvSpPr/>
            <p:nvPr/>
          </p:nvSpPr>
          <p:spPr>
            <a:xfrm>
              <a:off x="9097420" y="2105175"/>
              <a:ext cx="188121" cy="75977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9" name="TextBox 28">
              <a:extLst>
                <a:ext uri="{FF2B5EF4-FFF2-40B4-BE49-F238E27FC236}">
                  <a16:creationId xmlns:a16="http://schemas.microsoft.com/office/drawing/2014/main" id="{4B226FD2-63AF-3C2C-53C3-4787204FBFE8}"/>
                </a:ext>
              </a:extLst>
            </p:cNvPr>
            <p:cNvSpPr txBox="1"/>
            <p:nvPr/>
          </p:nvSpPr>
          <p:spPr>
            <a:xfrm>
              <a:off x="8170884" y="2939982"/>
              <a:ext cx="2041194" cy="461665"/>
            </a:xfrm>
            <a:prstGeom prst="rect">
              <a:avLst/>
            </a:prstGeom>
            <a:noFill/>
          </p:spPr>
          <p:txBody>
            <a:bodyPr wrap="square" rtlCol="0">
              <a:spAutoFit/>
            </a:bodyPr>
            <a:lstStyle/>
            <a:p>
              <a:r>
                <a:rPr lang="en-NZ" sz="1200" dirty="0"/>
                <a:t>Updates the </a:t>
              </a:r>
              <a:r>
                <a:rPr lang="en-NZ" sz="1200" dirty="0">
                  <a:solidFill>
                    <a:schemeClr val="accent2"/>
                  </a:solidFill>
                </a:rPr>
                <a:t>“All Reports” </a:t>
              </a:r>
              <a:r>
                <a:rPr lang="en-NZ" sz="1200" dirty="0"/>
                <a:t>tab status to “Logged”.</a:t>
              </a:r>
            </a:p>
          </p:txBody>
        </p:sp>
        <p:sp>
          <p:nvSpPr>
            <p:cNvPr id="30" name="Arrow: Down 29">
              <a:extLst>
                <a:ext uri="{FF2B5EF4-FFF2-40B4-BE49-F238E27FC236}">
                  <a16:creationId xmlns:a16="http://schemas.microsoft.com/office/drawing/2014/main" id="{68DE1BD7-C26F-402D-FDCF-3C28EEDB36F3}"/>
                </a:ext>
              </a:extLst>
            </p:cNvPr>
            <p:cNvSpPr/>
            <p:nvPr/>
          </p:nvSpPr>
          <p:spPr>
            <a:xfrm>
              <a:off x="1258105" y="3530960"/>
              <a:ext cx="188121" cy="40407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1" name="Rectangle: Rounded Corners 30">
              <a:extLst>
                <a:ext uri="{FF2B5EF4-FFF2-40B4-BE49-F238E27FC236}">
                  <a16:creationId xmlns:a16="http://schemas.microsoft.com/office/drawing/2014/main" id="{1FC53DB4-2759-2985-2863-05D6FC02F9F1}"/>
                </a:ext>
              </a:extLst>
            </p:cNvPr>
            <p:cNvSpPr/>
            <p:nvPr/>
          </p:nvSpPr>
          <p:spPr>
            <a:xfrm>
              <a:off x="81180" y="4020880"/>
              <a:ext cx="2500668" cy="1493667"/>
            </a:xfrm>
            <a:prstGeom prst="roundRect">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Z" dirty="0"/>
                <a:t>The </a:t>
              </a:r>
              <a:r>
                <a:rPr lang="en-NZ" dirty="0">
                  <a:solidFill>
                    <a:schemeClr val="accent2"/>
                  </a:solidFill>
                </a:rPr>
                <a:t>“All Reports” </a:t>
              </a:r>
              <a:r>
                <a:rPr lang="en-NZ" dirty="0"/>
                <a:t>Tab is updated so user can view all their submissions </a:t>
              </a:r>
            </a:p>
            <a:p>
              <a:pPr algn="ctr"/>
              <a:r>
                <a:rPr lang="en-NZ" sz="1200" dirty="0"/>
                <a:t>(full submission with photos)</a:t>
              </a:r>
            </a:p>
          </p:txBody>
        </p:sp>
        <p:sp>
          <p:nvSpPr>
            <p:cNvPr id="43" name="TextBox 42">
              <a:extLst>
                <a:ext uri="{FF2B5EF4-FFF2-40B4-BE49-F238E27FC236}">
                  <a16:creationId xmlns:a16="http://schemas.microsoft.com/office/drawing/2014/main" id="{8E4EA4A6-C2DB-D065-A764-5A48BB2B5A07}"/>
                </a:ext>
              </a:extLst>
            </p:cNvPr>
            <p:cNvSpPr txBox="1"/>
            <p:nvPr/>
          </p:nvSpPr>
          <p:spPr>
            <a:xfrm>
              <a:off x="8326963" y="5860899"/>
              <a:ext cx="3620030" cy="369332"/>
            </a:xfrm>
            <a:prstGeom prst="rect">
              <a:avLst/>
            </a:prstGeom>
            <a:noFill/>
          </p:spPr>
          <p:txBody>
            <a:bodyPr wrap="none" rtlCol="0">
              <a:spAutoFit/>
            </a:bodyPr>
            <a:lstStyle/>
            <a:p>
              <a:r>
                <a:rPr lang="en-NZ" dirty="0"/>
                <a:t>Live update in the </a:t>
              </a:r>
              <a:r>
                <a:rPr lang="en-NZ" dirty="0">
                  <a:solidFill>
                    <a:schemeClr val="accent2"/>
                  </a:solidFill>
                </a:rPr>
                <a:t>“All Reports”</a:t>
              </a:r>
              <a:r>
                <a:rPr lang="en-NZ" dirty="0"/>
                <a:t> Tab</a:t>
              </a:r>
            </a:p>
          </p:txBody>
        </p:sp>
        <p:cxnSp>
          <p:nvCxnSpPr>
            <p:cNvPr id="45" name="Straight Arrow Connector 44">
              <a:extLst>
                <a:ext uri="{FF2B5EF4-FFF2-40B4-BE49-F238E27FC236}">
                  <a16:creationId xmlns:a16="http://schemas.microsoft.com/office/drawing/2014/main" id="{5AED6A04-7F28-84F0-804E-D3BAB77287C2}"/>
                </a:ext>
              </a:extLst>
            </p:cNvPr>
            <p:cNvCxnSpPr>
              <a:cxnSpLocks/>
            </p:cNvCxnSpPr>
            <p:nvPr/>
          </p:nvCxnSpPr>
          <p:spPr>
            <a:xfrm flipV="1">
              <a:off x="7543005" y="769715"/>
              <a:ext cx="783958" cy="759779"/>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46" name="Rectangle: Rounded Corners 45">
              <a:extLst>
                <a:ext uri="{FF2B5EF4-FFF2-40B4-BE49-F238E27FC236}">
                  <a16:creationId xmlns:a16="http://schemas.microsoft.com/office/drawing/2014/main" id="{29F32FA0-257A-8D97-F9F8-60C551C2268A}"/>
                </a:ext>
              </a:extLst>
            </p:cNvPr>
            <p:cNvSpPr/>
            <p:nvPr/>
          </p:nvSpPr>
          <p:spPr>
            <a:xfrm>
              <a:off x="8294504" y="198110"/>
              <a:ext cx="2445798" cy="531752"/>
            </a:xfrm>
            <a:prstGeom prst="round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Z" dirty="0"/>
                <a:t>O N   S I T E</a:t>
              </a:r>
            </a:p>
          </p:txBody>
        </p:sp>
        <p:sp>
          <p:nvSpPr>
            <p:cNvPr id="36" name="Isosceles Triangle 35">
              <a:extLst>
                <a:ext uri="{FF2B5EF4-FFF2-40B4-BE49-F238E27FC236}">
                  <a16:creationId xmlns:a16="http://schemas.microsoft.com/office/drawing/2014/main" id="{A999C223-B7FD-F2D2-AF63-4FDFE4B9EF7F}"/>
                </a:ext>
              </a:extLst>
            </p:cNvPr>
            <p:cNvSpPr/>
            <p:nvPr/>
          </p:nvSpPr>
          <p:spPr>
            <a:xfrm>
              <a:off x="10003455" y="6364573"/>
              <a:ext cx="208625" cy="155359"/>
            </a:xfrm>
            <a:prstGeom prst="triangle">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Z"/>
            </a:p>
          </p:txBody>
        </p:sp>
        <p:pic>
          <p:nvPicPr>
            <p:cNvPr id="40" name="Graphic 39" descr="Checkmark with solid fill">
              <a:extLst>
                <a:ext uri="{FF2B5EF4-FFF2-40B4-BE49-F238E27FC236}">
                  <a16:creationId xmlns:a16="http://schemas.microsoft.com/office/drawing/2014/main" id="{C3BD5D65-0FA8-8945-FD3C-6768DEA5623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172048" y="6314506"/>
              <a:ext cx="255492" cy="255492"/>
            </a:xfrm>
            <a:prstGeom prst="rect">
              <a:avLst/>
            </a:prstGeom>
          </p:spPr>
        </p:pic>
        <p:sp>
          <p:nvSpPr>
            <p:cNvPr id="41" name="Flowchart: Decision 40">
              <a:extLst>
                <a:ext uri="{FF2B5EF4-FFF2-40B4-BE49-F238E27FC236}">
                  <a16:creationId xmlns:a16="http://schemas.microsoft.com/office/drawing/2014/main" id="{8238E752-473B-4631-AFB2-59FC55E6062F}"/>
                </a:ext>
              </a:extLst>
            </p:cNvPr>
            <p:cNvSpPr/>
            <p:nvPr/>
          </p:nvSpPr>
          <p:spPr>
            <a:xfrm>
              <a:off x="8725071" y="6339539"/>
              <a:ext cx="255492" cy="205425"/>
            </a:xfrm>
            <a:prstGeom prst="flowChartDecision">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51" name="TextBox 50">
              <a:extLst>
                <a:ext uri="{FF2B5EF4-FFF2-40B4-BE49-F238E27FC236}">
                  <a16:creationId xmlns:a16="http://schemas.microsoft.com/office/drawing/2014/main" id="{3C5B3D0E-9905-ECD7-279C-D68DBA653461}"/>
                </a:ext>
              </a:extLst>
            </p:cNvPr>
            <p:cNvSpPr txBox="1"/>
            <p:nvPr/>
          </p:nvSpPr>
          <p:spPr>
            <a:xfrm>
              <a:off x="8574375" y="6501212"/>
              <a:ext cx="623889" cy="261610"/>
            </a:xfrm>
            <a:prstGeom prst="rect">
              <a:avLst/>
            </a:prstGeom>
            <a:noFill/>
          </p:spPr>
          <p:txBody>
            <a:bodyPr wrap="none" rtlCol="0">
              <a:spAutoFit/>
            </a:bodyPr>
            <a:lstStyle/>
            <a:p>
              <a:r>
                <a:rPr lang="en-NZ" sz="1100" dirty="0"/>
                <a:t>Logged</a:t>
              </a:r>
            </a:p>
          </p:txBody>
        </p:sp>
        <p:sp>
          <p:nvSpPr>
            <p:cNvPr id="52" name="TextBox 51">
              <a:extLst>
                <a:ext uri="{FF2B5EF4-FFF2-40B4-BE49-F238E27FC236}">
                  <a16:creationId xmlns:a16="http://schemas.microsoft.com/office/drawing/2014/main" id="{56B8FD17-5A91-1C62-B3A4-8ECF49BB3FE7}"/>
                </a:ext>
              </a:extLst>
            </p:cNvPr>
            <p:cNvSpPr txBox="1"/>
            <p:nvPr/>
          </p:nvSpPr>
          <p:spPr>
            <a:xfrm>
              <a:off x="9708589" y="6501212"/>
              <a:ext cx="862737" cy="261610"/>
            </a:xfrm>
            <a:prstGeom prst="rect">
              <a:avLst/>
            </a:prstGeom>
            <a:noFill/>
          </p:spPr>
          <p:txBody>
            <a:bodyPr wrap="none" rtlCol="0">
              <a:spAutoFit/>
            </a:bodyPr>
            <a:lstStyle/>
            <a:p>
              <a:r>
                <a:rPr lang="en-NZ" sz="1100" dirty="0"/>
                <a:t>In Progress</a:t>
              </a:r>
            </a:p>
          </p:txBody>
        </p:sp>
        <p:sp>
          <p:nvSpPr>
            <p:cNvPr id="53" name="TextBox 52">
              <a:extLst>
                <a:ext uri="{FF2B5EF4-FFF2-40B4-BE49-F238E27FC236}">
                  <a16:creationId xmlns:a16="http://schemas.microsoft.com/office/drawing/2014/main" id="{DD9A2F16-BE5C-E64C-FD1E-B93333965D98}"/>
                </a:ext>
              </a:extLst>
            </p:cNvPr>
            <p:cNvSpPr txBox="1"/>
            <p:nvPr/>
          </p:nvSpPr>
          <p:spPr>
            <a:xfrm>
              <a:off x="10942744" y="6497054"/>
              <a:ext cx="867545" cy="261610"/>
            </a:xfrm>
            <a:prstGeom prst="rect">
              <a:avLst/>
            </a:prstGeom>
            <a:noFill/>
          </p:spPr>
          <p:txBody>
            <a:bodyPr wrap="none" rtlCol="0">
              <a:spAutoFit/>
            </a:bodyPr>
            <a:lstStyle/>
            <a:p>
              <a:r>
                <a:rPr lang="en-NZ" sz="1100" dirty="0"/>
                <a:t>Completed</a:t>
              </a:r>
            </a:p>
          </p:txBody>
        </p:sp>
        <p:sp>
          <p:nvSpPr>
            <p:cNvPr id="55" name="Callout: Line 54">
              <a:extLst>
                <a:ext uri="{FF2B5EF4-FFF2-40B4-BE49-F238E27FC236}">
                  <a16:creationId xmlns:a16="http://schemas.microsoft.com/office/drawing/2014/main" id="{50E9B9F1-E5C2-A319-9386-24F7540C358D}"/>
                </a:ext>
              </a:extLst>
            </p:cNvPr>
            <p:cNvSpPr/>
            <p:nvPr/>
          </p:nvSpPr>
          <p:spPr>
            <a:xfrm>
              <a:off x="10831372" y="1179682"/>
              <a:ext cx="1276845" cy="844353"/>
            </a:xfrm>
            <a:prstGeom prst="borderCallout1">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NZ" sz="1100" dirty="0">
                  <a:solidFill>
                    <a:schemeClr val="tx1"/>
                  </a:solidFill>
                </a:rPr>
                <a:t>Once contractor is on site they will mark the job as “In Progress”,</a:t>
              </a:r>
            </a:p>
          </p:txBody>
        </p:sp>
        <p:cxnSp>
          <p:nvCxnSpPr>
            <p:cNvPr id="57" name="Connector: Elbow 56">
              <a:extLst>
                <a:ext uri="{FF2B5EF4-FFF2-40B4-BE49-F238E27FC236}">
                  <a16:creationId xmlns:a16="http://schemas.microsoft.com/office/drawing/2014/main" id="{A75AF590-D4C7-09D5-2305-C8FF4D59E800}"/>
                </a:ext>
              </a:extLst>
            </p:cNvPr>
            <p:cNvCxnSpPr>
              <a:cxnSpLocks/>
            </p:cNvCxnSpPr>
            <p:nvPr/>
          </p:nvCxnSpPr>
          <p:spPr>
            <a:xfrm rot="16200000" flipH="1">
              <a:off x="8264000" y="3048489"/>
              <a:ext cx="5080310" cy="431587"/>
            </a:xfrm>
            <a:prstGeom prst="bentConnector3">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59" name="Straight Connector 58">
              <a:extLst>
                <a:ext uri="{FF2B5EF4-FFF2-40B4-BE49-F238E27FC236}">
                  <a16:creationId xmlns:a16="http://schemas.microsoft.com/office/drawing/2014/main" id="{617E1649-AAE2-FDF9-A664-F8131BA8E4B1}"/>
                </a:ext>
              </a:extLst>
            </p:cNvPr>
            <p:cNvCxnSpPr>
              <a:cxnSpLocks/>
              <a:stCxn id="55" idx="2"/>
            </p:cNvCxnSpPr>
            <p:nvPr/>
          </p:nvCxnSpPr>
          <p:spPr>
            <a:xfrm flipH="1">
              <a:off x="10588362" y="1601859"/>
              <a:ext cx="243010" cy="185944"/>
            </a:xfrm>
            <a:prstGeom prst="line">
              <a:avLst/>
            </a:prstGeom>
          </p:spPr>
          <p:style>
            <a:lnRef idx="1">
              <a:schemeClr val="accent6"/>
            </a:lnRef>
            <a:fillRef idx="0">
              <a:schemeClr val="accent6"/>
            </a:fillRef>
            <a:effectRef idx="0">
              <a:schemeClr val="accent6"/>
            </a:effectRef>
            <a:fontRef idx="minor">
              <a:schemeClr val="tx1"/>
            </a:fontRef>
          </p:style>
        </p:cxnSp>
        <p:sp>
          <p:nvSpPr>
            <p:cNvPr id="60" name="Callout: Line 59">
              <a:extLst>
                <a:ext uri="{FF2B5EF4-FFF2-40B4-BE49-F238E27FC236}">
                  <a16:creationId xmlns:a16="http://schemas.microsoft.com/office/drawing/2014/main" id="{2BA5252A-4FAD-5CA8-2D47-8A0739C84DC2}"/>
                </a:ext>
              </a:extLst>
            </p:cNvPr>
            <p:cNvSpPr/>
            <p:nvPr/>
          </p:nvSpPr>
          <p:spPr>
            <a:xfrm>
              <a:off x="10850243" y="2220684"/>
              <a:ext cx="1239101" cy="681129"/>
            </a:xfrm>
            <a:prstGeom prst="borderCallout1">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NZ" sz="1100" dirty="0">
                  <a:solidFill>
                    <a:schemeClr val="bg1"/>
                  </a:solidFill>
                </a:rPr>
                <a:t>then “Completed” once done.</a:t>
              </a:r>
            </a:p>
          </p:txBody>
        </p:sp>
        <p:cxnSp>
          <p:nvCxnSpPr>
            <p:cNvPr id="62" name="Straight Arrow Connector 61">
              <a:extLst>
                <a:ext uri="{FF2B5EF4-FFF2-40B4-BE49-F238E27FC236}">
                  <a16:creationId xmlns:a16="http://schemas.microsoft.com/office/drawing/2014/main" id="{B88045C1-3CF6-F6AF-CA27-205805AAF978}"/>
                </a:ext>
              </a:extLst>
            </p:cNvPr>
            <p:cNvCxnSpPr>
              <a:cxnSpLocks/>
              <a:stCxn id="55" idx="1"/>
              <a:endCxn id="60" idx="3"/>
            </p:cNvCxnSpPr>
            <p:nvPr/>
          </p:nvCxnSpPr>
          <p:spPr>
            <a:xfrm flipH="1">
              <a:off x="11469794" y="2024035"/>
              <a:ext cx="1" cy="196649"/>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78" name="Callout: Line 77">
              <a:extLst>
                <a:ext uri="{FF2B5EF4-FFF2-40B4-BE49-F238E27FC236}">
                  <a16:creationId xmlns:a16="http://schemas.microsoft.com/office/drawing/2014/main" id="{8DD96970-51F8-69E1-D84E-2AAE855B8650}"/>
                </a:ext>
              </a:extLst>
            </p:cNvPr>
            <p:cNvSpPr/>
            <p:nvPr/>
          </p:nvSpPr>
          <p:spPr>
            <a:xfrm>
              <a:off x="10831372" y="220585"/>
              <a:ext cx="1276845" cy="844353"/>
            </a:xfrm>
            <a:prstGeom prst="borderCallout1">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NZ" sz="1100" dirty="0">
                  <a:solidFill>
                    <a:schemeClr val="tx1"/>
                  </a:solidFill>
                </a:rPr>
                <a:t>Contractor is assigned a project based on their expertise and area.</a:t>
              </a:r>
            </a:p>
          </p:txBody>
        </p:sp>
        <p:sp>
          <p:nvSpPr>
            <p:cNvPr id="79" name="TextBox 78">
              <a:extLst>
                <a:ext uri="{FF2B5EF4-FFF2-40B4-BE49-F238E27FC236}">
                  <a16:creationId xmlns:a16="http://schemas.microsoft.com/office/drawing/2014/main" id="{BE8C6776-3EDA-81D3-0547-3D9FA42CB574}"/>
                </a:ext>
              </a:extLst>
            </p:cNvPr>
            <p:cNvSpPr txBox="1"/>
            <p:nvPr/>
          </p:nvSpPr>
          <p:spPr>
            <a:xfrm>
              <a:off x="3510771" y="4765430"/>
              <a:ext cx="3746797" cy="1938992"/>
            </a:xfrm>
            <a:prstGeom prst="rect">
              <a:avLst/>
            </a:prstGeom>
            <a:noFill/>
          </p:spPr>
          <p:txBody>
            <a:bodyPr wrap="square" rtlCol="0">
              <a:spAutoFit/>
            </a:bodyPr>
            <a:lstStyle/>
            <a:p>
              <a:pPr marL="171450" indent="-171450">
                <a:buFont typeface="Arial" panose="020B0604020202020204" pitchFamily="34" charset="0"/>
                <a:buChar char="•"/>
              </a:pPr>
              <a:r>
                <a:rPr lang="en-US" sz="1200" dirty="0">
                  <a:solidFill>
                    <a:schemeClr val="bg1"/>
                  </a:solidFill>
                </a:rPr>
                <a:t>Sign-off needed before marking anything as “completed”</a:t>
              </a:r>
            </a:p>
            <a:p>
              <a:pPr marL="171450" indent="-171450">
                <a:buFont typeface="Arial" panose="020B0604020202020204" pitchFamily="34" charset="0"/>
                <a:buChar char="•"/>
              </a:pPr>
              <a:r>
                <a:rPr lang="en-US" sz="1200" dirty="0">
                  <a:solidFill>
                    <a:schemeClr val="bg1"/>
                  </a:solidFill>
                </a:rPr>
                <a:t>The contractor will finish the job and send it back to the office. Once someone at the office checks and signs it off, the report will be marked as “Completed” in the system.</a:t>
              </a:r>
            </a:p>
            <a:p>
              <a:pPr marL="171450" indent="-171450">
                <a:buFont typeface="Arial" panose="020B0604020202020204" pitchFamily="34" charset="0"/>
                <a:buChar char="•"/>
              </a:pPr>
              <a:r>
                <a:rPr lang="en-US" sz="1200" dirty="0">
                  <a:solidFill>
                    <a:schemeClr val="bg1"/>
                  </a:solidFill>
                </a:rPr>
                <a:t>The user will then get an automatic email to say the issue is sorted.</a:t>
              </a:r>
            </a:p>
            <a:p>
              <a:pPr marL="171450" indent="-171450">
                <a:buFont typeface="Arial" panose="020B0604020202020204" pitchFamily="34" charset="0"/>
                <a:buChar char="•"/>
              </a:pPr>
              <a:r>
                <a:rPr lang="en-US" sz="1200" dirty="0">
                  <a:solidFill>
                    <a:schemeClr val="bg1"/>
                  </a:solidFill>
                </a:rPr>
                <a:t>The report will also show as “Completed” in their </a:t>
              </a:r>
              <a:r>
                <a:rPr lang="en-US" sz="1200" dirty="0">
                  <a:solidFill>
                    <a:schemeClr val="accent2"/>
                  </a:solidFill>
                </a:rPr>
                <a:t>“All Reports” </a:t>
              </a:r>
              <a:r>
                <a:rPr lang="en-US" sz="1200" dirty="0">
                  <a:solidFill>
                    <a:schemeClr val="bg1"/>
                  </a:solidFill>
                </a:rPr>
                <a:t>tab after this.</a:t>
              </a:r>
            </a:p>
          </p:txBody>
        </p:sp>
        <p:sp>
          <p:nvSpPr>
            <p:cNvPr id="83" name="Flowchart: Decision 82">
              <a:extLst>
                <a:ext uri="{FF2B5EF4-FFF2-40B4-BE49-F238E27FC236}">
                  <a16:creationId xmlns:a16="http://schemas.microsoft.com/office/drawing/2014/main" id="{B48D77E9-68ED-8166-7D53-C17DA74786DB}"/>
                </a:ext>
              </a:extLst>
            </p:cNvPr>
            <p:cNvSpPr/>
            <p:nvPr/>
          </p:nvSpPr>
          <p:spPr>
            <a:xfrm>
              <a:off x="9769989" y="3175253"/>
              <a:ext cx="197956" cy="186441"/>
            </a:xfrm>
            <a:prstGeom prst="flowChartDecision">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84" name="Isosceles Triangle 83">
              <a:extLst>
                <a:ext uri="{FF2B5EF4-FFF2-40B4-BE49-F238E27FC236}">
                  <a16:creationId xmlns:a16="http://schemas.microsoft.com/office/drawing/2014/main" id="{38C4A588-238A-79EB-CA9F-256D779503DD}"/>
                </a:ext>
              </a:extLst>
            </p:cNvPr>
            <p:cNvSpPr/>
            <p:nvPr/>
          </p:nvSpPr>
          <p:spPr>
            <a:xfrm>
              <a:off x="11840464" y="1793353"/>
              <a:ext cx="145180" cy="118738"/>
            </a:xfrm>
            <a:prstGeom prst="triangle">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Z"/>
            </a:p>
          </p:txBody>
        </p:sp>
        <p:pic>
          <p:nvPicPr>
            <p:cNvPr id="85" name="Graphic 84" descr="Checkmark with solid fill">
              <a:extLst>
                <a:ext uri="{FF2B5EF4-FFF2-40B4-BE49-F238E27FC236}">
                  <a16:creationId xmlns:a16="http://schemas.microsoft.com/office/drawing/2014/main" id="{EAFA0D68-986D-ACC4-974D-E7494FFCFB3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795489" y="2486476"/>
              <a:ext cx="211288" cy="211288"/>
            </a:xfrm>
            <a:prstGeom prst="rect">
              <a:avLst/>
            </a:prstGeom>
          </p:spPr>
        </p:pic>
        <p:pic>
          <p:nvPicPr>
            <p:cNvPr id="86" name="Graphic 85" descr="Checkmark with solid fill">
              <a:extLst>
                <a:ext uri="{FF2B5EF4-FFF2-40B4-BE49-F238E27FC236}">
                  <a16:creationId xmlns:a16="http://schemas.microsoft.com/office/drawing/2014/main" id="{2AA90544-82A1-49A7-2C72-8CE10F56851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42678" y="4644785"/>
              <a:ext cx="211288" cy="211288"/>
            </a:xfrm>
            <a:prstGeom prst="rect">
              <a:avLst/>
            </a:prstGeom>
          </p:spPr>
        </p:pic>
        <p:sp>
          <p:nvSpPr>
            <p:cNvPr id="2" name="TextBox 1">
              <a:extLst>
                <a:ext uri="{FF2B5EF4-FFF2-40B4-BE49-F238E27FC236}">
                  <a16:creationId xmlns:a16="http://schemas.microsoft.com/office/drawing/2014/main" id="{80F2466A-3EEA-7D79-5C34-25A45F4158F1}"/>
                </a:ext>
              </a:extLst>
            </p:cNvPr>
            <p:cNvSpPr txBox="1"/>
            <p:nvPr/>
          </p:nvSpPr>
          <p:spPr>
            <a:xfrm>
              <a:off x="3378209" y="4268420"/>
              <a:ext cx="5196166" cy="369332"/>
            </a:xfrm>
            <a:prstGeom prst="rect">
              <a:avLst/>
            </a:prstGeom>
            <a:noFill/>
          </p:spPr>
          <p:txBody>
            <a:bodyPr wrap="none" rtlCol="0">
              <a:spAutoFit/>
            </a:bodyPr>
            <a:lstStyle/>
            <a:p>
              <a:r>
                <a:rPr lang="en-NZ" dirty="0"/>
                <a:t>Quality Control / Escalation Management or Audits</a:t>
              </a:r>
            </a:p>
          </p:txBody>
        </p:sp>
        <p:sp>
          <p:nvSpPr>
            <p:cNvPr id="6" name="TextBox 5">
              <a:extLst>
                <a:ext uri="{FF2B5EF4-FFF2-40B4-BE49-F238E27FC236}">
                  <a16:creationId xmlns:a16="http://schemas.microsoft.com/office/drawing/2014/main" id="{B71B7012-CC34-C1D5-C49B-CD5735204C8D}"/>
                </a:ext>
              </a:extLst>
            </p:cNvPr>
            <p:cNvSpPr txBox="1"/>
            <p:nvPr/>
          </p:nvSpPr>
          <p:spPr>
            <a:xfrm>
              <a:off x="3862633" y="-69464"/>
              <a:ext cx="4340801" cy="369332"/>
            </a:xfrm>
            <a:prstGeom prst="rect">
              <a:avLst/>
            </a:prstGeom>
            <a:noFill/>
          </p:spPr>
          <p:txBody>
            <a:bodyPr wrap="square">
              <a:spAutoFit/>
            </a:bodyPr>
            <a:lstStyle/>
            <a:p>
              <a:r>
                <a:rPr lang="en-NZ" b="1" dirty="0"/>
                <a:t>C o n c e p t u a l    W o r k f l o w   M o d e l</a:t>
              </a:r>
              <a:r>
                <a:rPr lang="en-NZ" dirty="0"/>
                <a:t> </a:t>
              </a:r>
            </a:p>
          </p:txBody>
        </p:sp>
      </p:grpSp>
    </p:spTree>
    <p:extLst>
      <p:ext uri="{BB962C8B-B14F-4D97-AF65-F5344CB8AC3E}">
        <p14:creationId xmlns:p14="http://schemas.microsoft.com/office/powerpoint/2010/main" val="4280259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DBA204C5-DC10-A7D9-2282-4652C9AF2E60}"/>
              </a:ext>
            </a:extLst>
          </p:cNvPr>
          <p:cNvSpPr/>
          <p:nvPr/>
        </p:nvSpPr>
        <p:spPr>
          <a:xfrm>
            <a:off x="1082694" y="678788"/>
            <a:ext cx="2468319" cy="76854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Z" dirty="0"/>
              <a:t>About</a:t>
            </a:r>
          </a:p>
        </p:txBody>
      </p:sp>
      <p:sp>
        <p:nvSpPr>
          <p:cNvPr id="3" name="Rectangle: Rounded Corners 2">
            <a:extLst>
              <a:ext uri="{FF2B5EF4-FFF2-40B4-BE49-F238E27FC236}">
                <a16:creationId xmlns:a16="http://schemas.microsoft.com/office/drawing/2014/main" id="{D3E266DB-C5EA-FBF6-D022-F9ADAD485254}"/>
              </a:ext>
            </a:extLst>
          </p:cNvPr>
          <p:cNvSpPr/>
          <p:nvPr/>
        </p:nvSpPr>
        <p:spPr>
          <a:xfrm>
            <a:off x="1082693" y="1650221"/>
            <a:ext cx="2468319" cy="76854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Z" dirty="0"/>
              <a:t>FAQ’s</a:t>
            </a:r>
          </a:p>
        </p:txBody>
      </p:sp>
      <p:sp>
        <p:nvSpPr>
          <p:cNvPr id="4" name="Rectangle: Rounded Corners 3">
            <a:extLst>
              <a:ext uri="{FF2B5EF4-FFF2-40B4-BE49-F238E27FC236}">
                <a16:creationId xmlns:a16="http://schemas.microsoft.com/office/drawing/2014/main" id="{C638E258-E5E9-3D5F-DADE-CBD46089D50F}"/>
              </a:ext>
            </a:extLst>
          </p:cNvPr>
          <p:cNvSpPr/>
          <p:nvPr/>
        </p:nvSpPr>
        <p:spPr>
          <a:xfrm>
            <a:off x="3815609" y="678787"/>
            <a:ext cx="2468319" cy="76854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Z" dirty="0"/>
              <a:t>All Reports</a:t>
            </a:r>
          </a:p>
        </p:txBody>
      </p:sp>
      <p:sp>
        <p:nvSpPr>
          <p:cNvPr id="5" name="TextBox 4">
            <a:extLst>
              <a:ext uri="{FF2B5EF4-FFF2-40B4-BE49-F238E27FC236}">
                <a16:creationId xmlns:a16="http://schemas.microsoft.com/office/drawing/2014/main" id="{C42814AF-80FE-6494-379A-84EA43901601}"/>
              </a:ext>
            </a:extLst>
          </p:cNvPr>
          <p:cNvSpPr txBox="1"/>
          <p:nvPr/>
        </p:nvSpPr>
        <p:spPr>
          <a:xfrm>
            <a:off x="1040220" y="2502170"/>
            <a:ext cx="2553263" cy="923330"/>
          </a:xfrm>
          <a:prstGeom prst="rect">
            <a:avLst/>
          </a:prstGeom>
          <a:noFill/>
        </p:spPr>
        <p:txBody>
          <a:bodyPr wrap="none" rtlCol="0">
            <a:spAutoFit/>
          </a:bodyPr>
          <a:lstStyle/>
          <a:p>
            <a:pPr marL="342900" indent="-342900">
              <a:buAutoNum type="arabicParenR"/>
            </a:pPr>
            <a:r>
              <a:rPr lang="en-NZ" dirty="0"/>
              <a:t>How does it work?</a:t>
            </a:r>
          </a:p>
          <a:p>
            <a:pPr marL="342900" indent="-342900">
              <a:buAutoNum type="arabicParenR"/>
            </a:pPr>
            <a:r>
              <a:rPr lang="en-NZ" dirty="0"/>
              <a:t>Resolution process</a:t>
            </a:r>
          </a:p>
          <a:p>
            <a:pPr marL="342900" indent="-342900">
              <a:buAutoNum type="arabicParenR"/>
            </a:pPr>
            <a:r>
              <a:rPr lang="en-NZ" dirty="0"/>
              <a:t>Customer Feedback</a:t>
            </a:r>
          </a:p>
        </p:txBody>
      </p:sp>
      <p:sp>
        <p:nvSpPr>
          <p:cNvPr id="6" name="Rectangle: Rounded Corners 5">
            <a:extLst>
              <a:ext uri="{FF2B5EF4-FFF2-40B4-BE49-F238E27FC236}">
                <a16:creationId xmlns:a16="http://schemas.microsoft.com/office/drawing/2014/main" id="{2DC631D9-07E3-EF1F-E30B-10E2A901FE62}"/>
              </a:ext>
            </a:extLst>
          </p:cNvPr>
          <p:cNvSpPr/>
          <p:nvPr/>
        </p:nvSpPr>
        <p:spPr>
          <a:xfrm>
            <a:off x="6548524" y="678786"/>
            <a:ext cx="2468319" cy="76854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Z" dirty="0"/>
              <a:t>Feedback</a:t>
            </a:r>
          </a:p>
        </p:txBody>
      </p:sp>
      <p:sp>
        <p:nvSpPr>
          <p:cNvPr id="7" name="TextBox 6">
            <a:extLst>
              <a:ext uri="{FF2B5EF4-FFF2-40B4-BE49-F238E27FC236}">
                <a16:creationId xmlns:a16="http://schemas.microsoft.com/office/drawing/2014/main" id="{47D9E5F7-D6EA-AB7D-3F19-8EC54DB44FC5}"/>
              </a:ext>
            </a:extLst>
          </p:cNvPr>
          <p:cNvSpPr txBox="1"/>
          <p:nvPr/>
        </p:nvSpPr>
        <p:spPr>
          <a:xfrm>
            <a:off x="987328" y="4437364"/>
            <a:ext cx="3016018" cy="646331"/>
          </a:xfrm>
          <a:prstGeom prst="rect">
            <a:avLst/>
          </a:prstGeom>
          <a:noFill/>
        </p:spPr>
        <p:txBody>
          <a:bodyPr wrap="none" rtlCol="0">
            <a:spAutoFit/>
          </a:bodyPr>
          <a:lstStyle/>
          <a:p>
            <a:r>
              <a:rPr lang="en-NZ" dirty="0"/>
              <a:t>Software / applications used</a:t>
            </a:r>
          </a:p>
          <a:p>
            <a:r>
              <a:rPr lang="en-NZ" dirty="0"/>
              <a:t>* Creative Fabrica - </a:t>
            </a:r>
            <a:r>
              <a:rPr lang="en-NZ" dirty="0" err="1"/>
              <a:t>Mockups</a:t>
            </a:r>
            <a:endParaRPr lang="en-NZ" dirty="0"/>
          </a:p>
        </p:txBody>
      </p:sp>
      <p:sp>
        <p:nvSpPr>
          <p:cNvPr id="8" name="TextBox 7">
            <a:extLst>
              <a:ext uri="{FF2B5EF4-FFF2-40B4-BE49-F238E27FC236}">
                <a16:creationId xmlns:a16="http://schemas.microsoft.com/office/drawing/2014/main" id="{9A85B448-F3A8-56FC-B192-CFE3B3EE1D0A}"/>
              </a:ext>
            </a:extLst>
          </p:cNvPr>
          <p:cNvSpPr txBox="1"/>
          <p:nvPr/>
        </p:nvSpPr>
        <p:spPr>
          <a:xfrm>
            <a:off x="1082693" y="5351764"/>
            <a:ext cx="2177006" cy="369332"/>
          </a:xfrm>
          <a:prstGeom prst="rect">
            <a:avLst/>
          </a:prstGeom>
          <a:noFill/>
        </p:spPr>
        <p:txBody>
          <a:bodyPr wrap="none" rtlCol="0">
            <a:spAutoFit/>
          </a:bodyPr>
          <a:lstStyle/>
          <a:p>
            <a:r>
              <a:rPr lang="en-NZ" b="1" dirty="0">
                <a:highlight>
                  <a:srgbClr val="FFFF00"/>
                </a:highlight>
              </a:rPr>
              <a:t>Video Presentation</a:t>
            </a:r>
          </a:p>
        </p:txBody>
      </p:sp>
      <p:sp>
        <p:nvSpPr>
          <p:cNvPr id="9" name="TextBox 8">
            <a:extLst>
              <a:ext uri="{FF2B5EF4-FFF2-40B4-BE49-F238E27FC236}">
                <a16:creationId xmlns:a16="http://schemas.microsoft.com/office/drawing/2014/main" id="{9E0EB95A-38C3-53F5-5AB8-E397EBEF60E6}"/>
              </a:ext>
            </a:extLst>
          </p:cNvPr>
          <p:cNvSpPr txBox="1"/>
          <p:nvPr/>
        </p:nvSpPr>
        <p:spPr>
          <a:xfrm>
            <a:off x="1040220" y="5721096"/>
            <a:ext cx="1793696" cy="369332"/>
          </a:xfrm>
          <a:prstGeom prst="rect">
            <a:avLst/>
          </a:prstGeom>
          <a:noFill/>
        </p:spPr>
        <p:txBody>
          <a:bodyPr wrap="none" rtlCol="0">
            <a:spAutoFit/>
          </a:bodyPr>
          <a:lstStyle/>
          <a:p>
            <a:r>
              <a:rPr lang="en-NZ" b="1" dirty="0">
                <a:highlight>
                  <a:srgbClr val="FFFF00"/>
                </a:highlight>
              </a:rPr>
              <a:t>Create Studio 3</a:t>
            </a:r>
          </a:p>
        </p:txBody>
      </p:sp>
      <p:sp>
        <p:nvSpPr>
          <p:cNvPr id="10" name="TextBox 9">
            <a:extLst>
              <a:ext uri="{FF2B5EF4-FFF2-40B4-BE49-F238E27FC236}">
                <a16:creationId xmlns:a16="http://schemas.microsoft.com/office/drawing/2014/main" id="{BABD0BB5-FCAB-4A3F-2867-92FA8B5EA22C}"/>
              </a:ext>
            </a:extLst>
          </p:cNvPr>
          <p:cNvSpPr txBox="1"/>
          <p:nvPr/>
        </p:nvSpPr>
        <p:spPr>
          <a:xfrm>
            <a:off x="1040220" y="3429000"/>
            <a:ext cx="3028842" cy="369332"/>
          </a:xfrm>
          <a:prstGeom prst="rect">
            <a:avLst/>
          </a:prstGeom>
          <a:noFill/>
        </p:spPr>
        <p:txBody>
          <a:bodyPr wrap="none" rtlCol="0">
            <a:spAutoFit/>
          </a:bodyPr>
          <a:lstStyle/>
          <a:p>
            <a:r>
              <a:rPr lang="en-NZ" b="1" dirty="0">
                <a:highlight>
                  <a:srgbClr val="FFFF00"/>
                </a:highlight>
              </a:rPr>
              <a:t>Jotform ChatBot – for FAQ’s</a:t>
            </a:r>
          </a:p>
        </p:txBody>
      </p:sp>
      <p:sp>
        <p:nvSpPr>
          <p:cNvPr id="12" name="TextBox 11">
            <a:extLst>
              <a:ext uri="{FF2B5EF4-FFF2-40B4-BE49-F238E27FC236}">
                <a16:creationId xmlns:a16="http://schemas.microsoft.com/office/drawing/2014/main" id="{A80BEBB0-C95C-23DD-F58D-35756E5D888E}"/>
              </a:ext>
            </a:extLst>
          </p:cNvPr>
          <p:cNvSpPr txBox="1"/>
          <p:nvPr/>
        </p:nvSpPr>
        <p:spPr>
          <a:xfrm>
            <a:off x="190733" y="226052"/>
            <a:ext cx="5489451" cy="369332"/>
          </a:xfrm>
          <a:prstGeom prst="rect">
            <a:avLst/>
          </a:prstGeom>
          <a:noFill/>
        </p:spPr>
        <p:txBody>
          <a:bodyPr wrap="none" rtlCol="0">
            <a:spAutoFit/>
          </a:bodyPr>
          <a:lstStyle/>
          <a:p>
            <a:r>
              <a:rPr lang="en-NZ" b="1" dirty="0">
                <a:highlight>
                  <a:srgbClr val="00FF00"/>
                </a:highlight>
              </a:rPr>
              <a:t>Vision / mission statement / views in about section</a:t>
            </a:r>
          </a:p>
        </p:txBody>
      </p:sp>
    </p:spTree>
    <p:extLst>
      <p:ext uri="{BB962C8B-B14F-4D97-AF65-F5344CB8AC3E}">
        <p14:creationId xmlns:p14="http://schemas.microsoft.com/office/powerpoint/2010/main" val="900762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8B479A7-E182-BF41-B6D6-4512A2E9E274}"/>
              </a:ext>
            </a:extLst>
          </p:cNvPr>
          <p:cNvPicPr>
            <a:picLocks noChangeAspect="1"/>
          </p:cNvPicPr>
          <p:nvPr/>
        </p:nvPicPr>
        <p:blipFill>
          <a:blip r:embed="rId2"/>
          <a:stretch>
            <a:fillRect/>
          </a:stretch>
        </p:blipFill>
        <p:spPr>
          <a:xfrm>
            <a:off x="0" y="962246"/>
            <a:ext cx="12192000" cy="4933507"/>
          </a:xfrm>
          <a:prstGeom prst="rect">
            <a:avLst/>
          </a:prstGeom>
        </p:spPr>
      </p:pic>
      <p:sp>
        <p:nvSpPr>
          <p:cNvPr id="4" name="Rectangle 3">
            <a:extLst>
              <a:ext uri="{FF2B5EF4-FFF2-40B4-BE49-F238E27FC236}">
                <a16:creationId xmlns:a16="http://schemas.microsoft.com/office/drawing/2014/main" id="{195C0B3A-01F6-55B0-6CA4-0CF6C609039C}"/>
              </a:ext>
            </a:extLst>
          </p:cNvPr>
          <p:cNvSpPr/>
          <p:nvPr/>
        </p:nvSpPr>
        <p:spPr>
          <a:xfrm>
            <a:off x="1428751" y="5419725"/>
            <a:ext cx="1328737" cy="180975"/>
          </a:xfrm>
          <a:prstGeom prst="rect">
            <a:avLst/>
          </a:prstGeom>
          <a:solidFill>
            <a:srgbClr val="77A74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Z" sz="1000" dirty="0"/>
              <a:t>#77A741</a:t>
            </a:r>
          </a:p>
        </p:txBody>
      </p:sp>
      <p:sp>
        <p:nvSpPr>
          <p:cNvPr id="5" name="Rectangle 4">
            <a:extLst>
              <a:ext uri="{FF2B5EF4-FFF2-40B4-BE49-F238E27FC236}">
                <a16:creationId xmlns:a16="http://schemas.microsoft.com/office/drawing/2014/main" id="{7962F113-0EF3-1457-EEA6-2BC05332794D}"/>
              </a:ext>
            </a:extLst>
          </p:cNvPr>
          <p:cNvSpPr/>
          <p:nvPr/>
        </p:nvSpPr>
        <p:spPr>
          <a:xfrm>
            <a:off x="2819401" y="5419724"/>
            <a:ext cx="1328737" cy="180975"/>
          </a:xfrm>
          <a:prstGeom prst="rect">
            <a:avLst/>
          </a:prstGeom>
          <a:solidFill>
            <a:srgbClr val="ABD03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Z" sz="1000" dirty="0"/>
              <a:t>#ABD038</a:t>
            </a:r>
          </a:p>
        </p:txBody>
      </p:sp>
      <p:sp>
        <p:nvSpPr>
          <p:cNvPr id="6" name="Rectangle 5">
            <a:extLst>
              <a:ext uri="{FF2B5EF4-FFF2-40B4-BE49-F238E27FC236}">
                <a16:creationId xmlns:a16="http://schemas.microsoft.com/office/drawing/2014/main" id="{284DA82C-2AFF-1968-731B-EB2C9A10020B}"/>
              </a:ext>
            </a:extLst>
          </p:cNvPr>
          <p:cNvSpPr/>
          <p:nvPr/>
        </p:nvSpPr>
        <p:spPr>
          <a:xfrm>
            <a:off x="4210051" y="5419724"/>
            <a:ext cx="1328737" cy="180975"/>
          </a:xfrm>
          <a:prstGeom prst="rect">
            <a:avLst/>
          </a:prstGeom>
          <a:solidFill>
            <a:srgbClr val="BFD67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Z" sz="1000" dirty="0"/>
              <a:t>#BFD679</a:t>
            </a:r>
          </a:p>
        </p:txBody>
      </p:sp>
      <p:sp>
        <p:nvSpPr>
          <p:cNvPr id="7" name="Rectangle 6">
            <a:extLst>
              <a:ext uri="{FF2B5EF4-FFF2-40B4-BE49-F238E27FC236}">
                <a16:creationId xmlns:a16="http://schemas.microsoft.com/office/drawing/2014/main" id="{4D90420E-9448-2F10-B82B-226D81863964}"/>
              </a:ext>
            </a:extLst>
          </p:cNvPr>
          <p:cNvSpPr/>
          <p:nvPr/>
        </p:nvSpPr>
        <p:spPr>
          <a:xfrm>
            <a:off x="5600701" y="5419723"/>
            <a:ext cx="1328737" cy="180975"/>
          </a:xfrm>
          <a:prstGeom prst="rect">
            <a:avLst/>
          </a:prstGeom>
          <a:solidFill>
            <a:srgbClr val="AEC37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Z" sz="1000" dirty="0"/>
              <a:t>#AEC373</a:t>
            </a:r>
          </a:p>
        </p:txBody>
      </p:sp>
      <p:sp>
        <p:nvSpPr>
          <p:cNvPr id="9" name="Rectangle 8">
            <a:extLst>
              <a:ext uri="{FF2B5EF4-FFF2-40B4-BE49-F238E27FC236}">
                <a16:creationId xmlns:a16="http://schemas.microsoft.com/office/drawing/2014/main" id="{6ED36526-90A2-B26B-6D47-10099C13801D}"/>
              </a:ext>
            </a:extLst>
          </p:cNvPr>
          <p:cNvSpPr/>
          <p:nvPr/>
        </p:nvSpPr>
        <p:spPr>
          <a:xfrm>
            <a:off x="6991351" y="5419722"/>
            <a:ext cx="1328737" cy="180975"/>
          </a:xfrm>
          <a:prstGeom prst="rect">
            <a:avLst/>
          </a:prstGeom>
          <a:solidFill>
            <a:srgbClr val="DAE5B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Z" sz="1000" dirty="0"/>
              <a:t>#DAE5B7</a:t>
            </a:r>
          </a:p>
        </p:txBody>
      </p:sp>
      <p:sp>
        <p:nvSpPr>
          <p:cNvPr id="10" name="Rectangle 9">
            <a:extLst>
              <a:ext uri="{FF2B5EF4-FFF2-40B4-BE49-F238E27FC236}">
                <a16:creationId xmlns:a16="http://schemas.microsoft.com/office/drawing/2014/main" id="{48D534AB-03E8-A86A-984E-2D2FCF9A2702}"/>
              </a:ext>
            </a:extLst>
          </p:cNvPr>
          <p:cNvSpPr/>
          <p:nvPr/>
        </p:nvSpPr>
        <p:spPr>
          <a:xfrm>
            <a:off x="8382001" y="5419721"/>
            <a:ext cx="1328737" cy="180975"/>
          </a:xfrm>
          <a:prstGeom prst="rect">
            <a:avLst/>
          </a:prstGeom>
          <a:solidFill>
            <a:srgbClr val="D1D5C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Z" sz="1000" dirty="0"/>
              <a:t>#D1D5CB</a:t>
            </a:r>
          </a:p>
        </p:txBody>
      </p:sp>
    </p:spTree>
    <p:extLst>
      <p:ext uri="{BB962C8B-B14F-4D97-AF65-F5344CB8AC3E}">
        <p14:creationId xmlns:p14="http://schemas.microsoft.com/office/powerpoint/2010/main" val="24235969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3614</TotalTime>
  <Words>362</Words>
  <Application>Microsoft Office PowerPoint</Application>
  <PresentationFormat>Widescreen</PresentationFormat>
  <Paragraphs>56</Paragraphs>
  <Slides>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Aptos</vt:lpstr>
      <vt:lpstr>Aptos Display</vt:lpstr>
      <vt:lpstr>Arial</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SC</dc:creator>
  <cp:lastModifiedBy>SC</cp:lastModifiedBy>
  <cp:revision>31</cp:revision>
  <dcterms:created xsi:type="dcterms:W3CDTF">2025-06-18T21:06:29Z</dcterms:created>
  <dcterms:modified xsi:type="dcterms:W3CDTF">2025-07-02T01:21:54Z</dcterms:modified>
</cp:coreProperties>
</file>