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546B4-A635-45C0-8B08-EB2D982C9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99D613-362E-41BC-BB38-73D39C24B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7A6B22-5493-4981-AE1B-8F7AFC70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0C14-A273-4446-8071-112D50339713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7ED9A-1154-4E98-B8BF-3857AAFB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82A94-9E24-479D-B40C-37638B77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CA04-BD07-4F10-8F8E-93112562C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0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7F231-7305-4C31-862C-31B6C75D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CB8072-1F82-47BB-940E-EC8B6D17A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1A69B-EB39-4FD0-BE02-D804CB77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0C14-A273-4446-8071-112D50339713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A0516-AAF8-4035-BBF4-D49EA759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AE9CE-2637-4A0F-BB0C-B1E96AFE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CA04-BD07-4F10-8F8E-93112562C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78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52B1D4-8E68-45BC-BB14-16A8CF293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ABD399-5BA9-41CB-98F5-6E41AD5F4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08EB6-C70A-49D0-9E17-19F9758C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0C14-A273-4446-8071-112D50339713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12F8D-1080-42F5-9644-20F138B1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D30757-6388-4F04-B474-D8DF3508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CA04-BD07-4F10-8F8E-93112562C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48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EFE86-52DF-41E7-9948-9E1E3981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EF610-EEE1-43D8-B180-2B4CDD49E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7C02F-0815-4C10-820E-CCA47DBD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0C14-A273-4446-8071-112D50339713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B82A5-150D-4FCA-AE30-2718A2E6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A03BF-CF8F-4EE0-B41E-3BD4CBB6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CA04-BD07-4F10-8F8E-93112562C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88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AFF05-49D7-42C7-A8BA-D3896B3B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1D1CF9-EDCF-4987-8BDB-CE599775F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C5344-9182-4795-B278-336F5E3E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0C14-A273-4446-8071-112D50339713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89E22-F204-439A-9DEE-2ED7E51B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50A34-F0A6-4004-9DE1-46E218A1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CA04-BD07-4F10-8F8E-93112562C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84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F3CB4-E8C1-4CBC-B230-386E7546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41391-207F-4E10-B2CB-4348CF248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C51DCA-A3B6-4F80-A88E-F590367AF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53D904-B620-4BE1-9E96-11D48E0E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0C14-A273-4446-8071-112D50339713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C162DC-9CC4-4CC9-8010-D74F8B90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D8F37C-A9FE-4F8F-B175-98FB4CAA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CA04-BD07-4F10-8F8E-93112562C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25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00091-DF75-4FFC-855A-2AFB339E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D0218E-AB8A-4C1C-A4F9-3F12E29E2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52BB42-0DBD-4DA0-90EA-6036EF6F2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8C1DE2-E410-4DA1-89BD-21751D485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FD9DA0-6EF9-4C2C-939F-5D1567BBD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9300B6-9368-4834-831F-965235E1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0C14-A273-4446-8071-112D50339713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EA0460-C529-4482-AF14-193384E1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53E363-2C8B-4A13-A936-F96AC7E9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CA04-BD07-4F10-8F8E-93112562C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9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9A450-1296-473C-9077-A52512F8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AB7969-A0A2-401A-973C-BE2F122C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0C14-A273-4446-8071-112D50339713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967C5E-5197-48C5-B6C9-12C008D65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19754F-F4D4-428A-8A89-6F930542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CA04-BD07-4F10-8F8E-93112562C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15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6101DF-CAF4-45E7-BFCD-17639C7A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0C14-A273-4446-8071-112D50339713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389D97-1494-40FF-B593-68758679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ACB7C2-83BC-4BD2-BB88-1ED5B94F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CA04-BD07-4F10-8F8E-93112562C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5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AF0BF-EF9A-45DE-9BC8-281A233B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965DC-FC3D-4399-97A0-CE1377B38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E65C96-D7C3-43E8-BC16-53479A147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7D3F5C-D75F-4099-A411-C71F0FC1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0C14-A273-4446-8071-112D50339713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911790-2BB4-453D-A53E-C352C695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57203F-F618-49E5-ABFB-4A7C5FF4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CA04-BD07-4F10-8F8E-93112562C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1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D02B9-7D62-489B-957A-7AA9CD25D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1354F0-A8CA-475C-9B54-5A0D044E9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577F00-5E34-4FB4-9726-02D1AD4AD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3E561B-3D4D-4B46-B41A-CE166E54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0C14-A273-4446-8071-112D50339713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C28840-6551-4406-8F2B-28AB978B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1ED8BF-308F-4396-A585-779C4803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CA04-BD07-4F10-8F8E-93112562C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4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8F9C11-BE5F-4602-8842-0A5AF15F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227F1E-2B9C-4621-AF4A-514308702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C4DC8-08E8-414E-8CF9-8DE909C46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B0C14-A273-4446-8071-112D50339713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E1B080-DC1D-4A54-A90A-AE113EA49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FE6F9-6783-46D2-A920-867311708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CA04-BD07-4F10-8F8E-93112562C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86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CAB966C-D14A-427C-9C5D-96591E66A86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689" y="701884"/>
            <a:ext cx="1832142" cy="243635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4580896-9C14-4CB2-A211-9001719AEBAE}"/>
              </a:ext>
            </a:extLst>
          </p:cNvPr>
          <p:cNvSpPr txBox="1"/>
          <p:nvPr/>
        </p:nvSpPr>
        <p:spPr>
          <a:xfrm>
            <a:off x="714452" y="1073950"/>
            <a:ext cx="5525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裴申飞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1994</a:t>
            </a: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籍贯：河北省邢台市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DFC2D8-310F-48E6-923E-958565EB213C}"/>
              </a:ext>
            </a:extLst>
          </p:cNvPr>
          <p:cNvSpPr txBox="1"/>
          <p:nvPr/>
        </p:nvSpPr>
        <p:spPr>
          <a:xfrm>
            <a:off x="714452" y="1643058"/>
            <a:ext cx="776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本科</a:t>
            </a: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2014-2018</a:t>
            </a: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西北工业大学</a:t>
            </a: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统计学专业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87A2DD3-D4E3-47BA-AEFA-D1D371FBC36F}"/>
              </a:ext>
            </a:extLst>
          </p:cNvPr>
          <p:cNvSpPr txBox="1"/>
          <p:nvPr/>
        </p:nvSpPr>
        <p:spPr>
          <a:xfrm>
            <a:off x="2411645" y="2462149"/>
            <a:ext cx="55390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专业综测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学分积排名第二，获保研资格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3E9E36-DA0F-4971-B373-54190BC8A020}"/>
              </a:ext>
            </a:extLst>
          </p:cNvPr>
          <p:cNvSpPr txBox="1"/>
          <p:nvPr/>
        </p:nvSpPr>
        <p:spPr>
          <a:xfrm>
            <a:off x="5090495" y="24050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基本情况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F8C4D71-569C-4194-866E-556719DA54E0}"/>
              </a:ext>
            </a:extLst>
          </p:cNvPr>
          <p:cNvSpPr txBox="1"/>
          <p:nvPr/>
        </p:nvSpPr>
        <p:spPr>
          <a:xfrm>
            <a:off x="2411645" y="3344156"/>
            <a:ext cx="75402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参加多项数学建模竞赛，美国大学生数学建模一等奖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7AE3F63-6DA4-47B0-BFE1-1DD020BDA1F1}"/>
              </a:ext>
            </a:extLst>
          </p:cNvPr>
          <p:cNvSpPr/>
          <p:nvPr/>
        </p:nvSpPr>
        <p:spPr>
          <a:xfrm>
            <a:off x="714452" y="2395996"/>
            <a:ext cx="1557130" cy="593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学习方面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2FD386E-35E5-44C5-8861-4FE6EEE11E53}"/>
              </a:ext>
            </a:extLst>
          </p:cNvPr>
          <p:cNvSpPr/>
          <p:nvPr/>
        </p:nvSpPr>
        <p:spPr>
          <a:xfrm>
            <a:off x="714452" y="3286957"/>
            <a:ext cx="1557130" cy="593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竞赛方面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FED8BA2-455B-4607-97B1-49141985B0F0}"/>
              </a:ext>
            </a:extLst>
          </p:cNvPr>
          <p:cNvSpPr txBox="1"/>
          <p:nvPr/>
        </p:nvSpPr>
        <p:spPr>
          <a:xfrm>
            <a:off x="2472715" y="5045254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聂飞平教授，光学影像分析与学习中心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B7A1F16-DDBB-44B4-8E69-085C7534F0DE}"/>
              </a:ext>
            </a:extLst>
          </p:cNvPr>
          <p:cNvSpPr txBox="1"/>
          <p:nvPr/>
        </p:nvSpPr>
        <p:spPr>
          <a:xfrm>
            <a:off x="706397" y="4154293"/>
            <a:ext cx="8256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博士（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2018-2023</a:t>
            </a: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西北工业大学</a:t>
            </a: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计算机科学与技术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EAA80F0-F9F7-4E78-AF98-97A09D6B17BE}"/>
              </a:ext>
            </a:extLst>
          </p:cNvPr>
          <p:cNvSpPr txBox="1"/>
          <p:nvPr/>
        </p:nvSpPr>
        <p:spPr>
          <a:xfrm>
            <a:off x="2472715" y="5866430"/>
            <a:ext cx="50377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机器学习、数据挖掘、模式识别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07700B2-3733-49DC-AABC-7C40AD2A28B6}"/>
              </a:ext>
            </a:extLst>
          </p:cNvPr>
          <p:cNvSpPr/>
          <p:nvPr/>
        </p:nvSpPr>
        <p:spPr>
          <a:xfrm>
            <a:off x="706397" y="4899388"/>
            <a:ext cx="1557130" cy="593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3F8E995-9BDE-40D7-9403-461BA4F49FCB}"/>
              </a:ext>
            </a:extLst>
          </p:cNvPr>
          <p:cNvSpPr/>
          <p:nvPr/>
        </p:nvSpPr>
        <p:spPr>
          <a:xfrm>
            <a:off x="706397" y="5795606"/>
            <a:ext cx="1557130" cy="593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708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0A00AF-16DA-4A8F-B964-74B7677FBDB4}"/>
              </a:ext>
            </a:extLst>
          </p:cNvPr>
          <p:cNvSpPr txBox="1"/>
          <p:nvPr/>
        </p:nvSpPr>
        <p:spPr>
          <a:xfrm>
            <a:off x="5090495" y="24050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项目经历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2C610D8-83D1-4BA1-8798-24DF619CB2FE}"/>
              </a:ext>
            </a:extLst>
          </p:cNvPr>
          <p:cNvSpPr/>
          <p:nvPr/>
        </p:nvSpPr>
        <p:spPr>
          <a:xfrm>
            <a:off x="609022" y="1269783"/>
            <a:ext cx="1557130" cy="593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合作企业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D7296D-6B51-4215-87D0-7DEA12E19217}"/>
              </a:ext>
            </a:extLst>
          </p:cNvPr>
          <p:cNvSpPr txBox="1"/>
          <p:nvPr/>
        </p:nvSpPr>
        <p:spPr>
          <a:xfrm>
            <a:off x="2332842" y="133593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易点天下（西安）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3A31CF-B4D0-4530-B73E-8A7A4BF8F08F}"/>
              </a:ext>
            </a:extLst>
          </p:cNvPr>
          <p:cNvSpPr txBox="1"/>
          <p:nvPr/>
        </p:nvSpPr>
        <p:spPr>
          <a:xfrm>
            <a:off x="2199048" y="3263712"/>
            <a:ext cx="31225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回归：分布不均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EDF8587-7648-4C85-A1C3-8DA0FBAB9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970" y="1402091"/>
            <a:ext cx="6329537" cy="416731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E520BD4-C829-40A5-93B0-721D2B316F18}"/>
              </a:ext>
            </a:extLst>
          </p:cNvPr>
          <p:cNvSpPr txBox="1"/>
          <p:nvPr/>
        </p:nvSpPr>
        <p:spPr>
          <a:xfrm>
            <a:off x="2374937" y="2253188"/>
            <a:ext cx="30572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广告点击率预估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F5C4BB8-61A1-4546-A4CB-7E95D49CE2F0}"/>
              </a:ext>
            </a:extLst>
          </p:cNvPr>
          <p:cNvSpPr txBox="1"/>
          <p:nvPr/>
        </p:nvSpPr>
        <p:spPr>
          <a:xfrm>
            <a:off x="609021" y="4373979"/>
            <a:ext cx="6094520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根据信息增益等准则，进行特征选择。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根据经验以及模型误差，去除噪声。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使用回归树，以及对应的集成方法来预测概率。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5BE2FF0-2BFB-4AE4-8789-792FCC2EF24A}"/>
              </a:ext>
            </a:extLst>
          </p:cNvPr>
          <p:cNvSpPr/>
          <p:nvPr/>
        </p:nvSpPr>
        <p:spPr>
          <a:xfrm>
            <a:off x="609022" y="2158016"/>
            <a:ext cx="1557130" cy="593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14F84FF-7858-47F5-89E8-0AEB3452B815}"/>
              </a:ext>
            </a:extLst>
          </p:cNvPr>
          <p:cNvSpPr/>
          <p:nvPr/>
        </p:nvSpPr>
        <p:spPr>
          <a:xfrm>
            <a:off x="609022" y="3197559"/>
            <a:ext cx="1557130" cy="593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主要问题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125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0A00AF-16DA-4A8F-B964-74B7677FBDB4}"/>
              </a:ext>
            </a:extLst>
          </p:cNvPr>
          <p:cNvSpPr txBox="1"/>
          <p:nvPr/>
        </p:nvSpPr>
        <p:spPr>
          <a:xfrm>
            <a:off x="5090495" y="24050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项目经历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2C610D8-83D1-4BA1-8798-24DF619CB2FE}"/>
              </a:ext>
            </a:extLst>
          </p:cNvPr>
          <p:cNvSpPr/>
          <p:nvPr/>
        </p:nvSpPr>
        <p:spPr>
          <a:xfrm>
            <a:off x="609022" y="1269783"/>
            <a:ext cx="1557130" cy="593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合作企业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D7296D-6B51-4215-87D0-7DEA12E19217}"/>
              </a:ext>
            </a:extLst>
          </p:cNvPr>
          <p:cNvSpPr txBox="1"/>
          <p:nvPr/>
        </p:nvSpPr>
        <p:spPr>
          <a:xfrm>
            <a:off x="2332842" y="133593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华为（杭州）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3A31CF-B4D0-4530-B73E-8A7A4BF8F08F}"/>
              </a:ext>
            </a:extLst>
          </p:cNvPr>
          <p:cNvSpPr txBox="1"/>
          <p:nvPr/>
        </p:nvSpPr>
        <p:spPr>
          <a:xfrm>
            <a:off x="2332842" y="3297300"/>
            <a:ext cx="31225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快速近邻检索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520BD4-C829-40A5-93B0-721D2B316F18}"/>
              </a:ext>
            </a:extLst>
          </p:cNvPr>
          <p:cNvSpPr txBox="1"/>
          <p:nvPr/>
        </p:nvSpPr>
        <p:spPr>
          <a:xfrm>
            <a:off x="2374937" y="2253188"/>
            <a:ext cx="4328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聚类检索加速技术与系统项目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F5C4BB8-61A1-4546-A4CB-7E95D49CE2F0}"/>
              </a:ext>
            </a:extLst>
          </p:cNvPr>
          <p:cNvSpPr txBox="1"/>
          <p:nvPr/>
        </p:nvSpPr>
        <p:spPr>
          <a:xfrm>
            <a:off x="609021" y="4373979"/>
            <a:ext cx="6094520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根据近邻信息，设计快速聚类方法，刻画样本的分簇结构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以簇为单位，构建二叉树。作为查找基础。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新样本，在对应的叶节点（簇）中，查找近邻样本。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5BE2FF0-2BFB-4AE4-8789-792FCC2EF24A}"/>
              </a:ext>
            </a:extLst>
          </p:cNvPr>
          <p:cNvSpPr/>
          <p:nvPr/>
        </p:nvSpPr>
        <p:spPr>
          <a:xfrm>
            <a:off x="609022" y="2158016"/>
            <a:ext cx="1557130" cy="593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14F84FF-7858-47F5-89E8-0AEB3452B815}"/>
              </a:ext>
            </a:extLst>
          </p:cNvPr>
          <p:cNvSpPr/>
          <p:nvPr/>
        </p:nvSpPr>
        <p:spPr>
          <a:xfrm>
            <a:off x="609022" y="3197559"/>
            <a:ext cx="1557130" cy="593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主要问题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C790C7D-B667-4CA2-9D30-B1E7C76DF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326" y="1674018"/>
            <a:ext cx="4413759" cy="334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5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AD67E0-FB41-47D1-BF49-18744EB5E7B8}"/>
              </a:ext>
            </a:extLst>
          </p:cNvPr>
          <p:cNvSpPr txBox="1"/>
          <p:nvPr/>
        </p:nvSpPr>
        <p:spPr>
          <a:xfrm>
            <a:off x="5090495" y="24050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学术经历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DCD5C2-CDF8-4D71-966C-E9B11D9434F4}"/>
              </a:ext>
            </a:extLst>
          </p:cNvPr>
          <p:cNvSpPr txBox="1"/>
          <p:nvPr/>
        </p:nvSpPr>
        <p:spPr>
          <a:xfrm>
            <a:off x="2476869" y="1151270"/>
            <a:ext cx="85403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Fast Clustering With Co-Clustering Via Discrete Non-Negative Matrix Factorization for Image Identification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79C20B8-591C-468A-A2E9-1834EDAF6D6B}"/>
              </a:ext>
            </a:extLst>
          </p:cNvPr>
          <p:cNvSpPr/>
          <p:nvPr/>
        </p:nvSpPr>
        <p:spPr>
          <a:xfrm>
            <a:off x="609022" y="1269783"/>
            <a:ext cx="1557130" cy="593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文章题目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112BB2-103F-4110-ABD5-726792ADB559}"/>
              </a:ext>
            </a:extLst>
          </p:cNvPr>
          <p:cNvSpPr txBox="1"/>
          <p:nvPr/>
        </p:nvSpPr>
        <p:spPr>
          <a:xfrm>
            <a:off x="899286" y="4118557"/>
            <a:ext cx="6482596" cy="1698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含义：</a:t>
            </a:r>
            <a:r>
              <a:rPr lang="en-US" altLang="zh-CN" sz="2400" dirty="0"/>
              <a:t>B</a:t>
            </a:r>
            <a:r>
              <a:rPr lang="zh-CN" altLang="en-US" sz="2400" dirty="0"/>
              <a:t>矩阵的行代表样本，列代表锚点。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用标签指示矩阵对其逼近。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优化：交替优化即可求解。复杂度较低</a:t>
            </a:r>
            <a:endParaRPr lang="en-US" altLang="zh-CN" sz="2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2F3D735-0AC9-46E1-8CBB-9A3F1CFA66FA}"/>
              </a:ext>
            </a:extLst>
          </p:cNvPr>
          <p:cNvSpPr/>
          <p:nvPr/>
        </p:nvSpPr>
        <p:spPr>
          <a:xfrm>
            <a:off x="609022" y="2158016"/>
            <a:ext cx="1557130" cy="593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7B0EC9-3E9C-40B2-8B43-9A19A7DF003C}"/>
              </a:ext>
            </a:extLst>
          </p:cNvPr>
          <p:cNvSpPr txBox="1"/>
          <p:nvPr/>
        </p:nvSpPr>
        <p:spPr>
          <a:xfrm>
            <a:off x="2476869" y="2224169"/>
            <a:ext cx="6089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导师一作，本人二作，会议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ICASSP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CCF B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A1AAE0D-4D10-4E4D-A2E9-DE293A05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401" y="2927736"/>
            <a:ext cx="4218505" cy="1098799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E6215C5-3990-4062-829B-BED9CADE0402}"/>
              </a:ext>
            </a:extLst>
          </p:cNvPr>
          <p:cNvSpPr/>
          <p:nvPr/>
        </p:nvSpPr>
        <p:spPr>
          <a:xfrm>
            <a:off x="609022" y="3132013"/>
            <a:ext cx="1557130" cy="593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面向问题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668267-556D-4547-8839-0DDC8A6E03E1}"/>
              </a:ext>
            </a:extLst>
          </p:cNvPr>
          <p:cNvSpPr txBox="1"/>
          <p:nvPr/>
        </p:nvSpPr>
        <p:spPr>
          <a:xfrm>
            <a:off x="2476869" y="3198166"/>
            <a:ext cx="3619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大规模数据、协同聚类</a:t>
            </a:r>
            <a:endParaRPr lang="en-US" altLang="zh-CN" sz="2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429C9B8-FCFF-4F75-B5FF-A005C9A15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301" y="4081132"/>
            <a:ext cx="2733652" cy="232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AD67E0-FB41-47D1-BF49-18744EB5E7B8}"/>
              </a:ext>
            </a:extLst>
          </p:cNvPr>
          <p:cNvSpPr txBox="1"/>
          <p:nvPr/>
        </p:nvSpPr>
        <p:spPr>
          <a:xfrm>
            <a:off x="5090495" y="24050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学术经历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DCD5C2-CDF8-4D71-966C-E9B11D9434F4}"/>
              </a:ext>
            </a:extLst>
          </p:cNvPr>
          <p:cNvSpPr txBox="1"/>
          <p:nvPr/>
        </p:nvSpPr>
        <p:spPr>
          <a:xfrm>
            <a:off x="2476869" y="1151270"/>
            <a:ext cx="85403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Efficient Clustering Based On A Unified View Of K-means And Ratio-cut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79C20B8-591C-468A-A2E9-1834EDAF6D6B}"/>
              </a:ext>
            </a:extLst>
          </p:cNvPr>
          <p:cNvSpPr/>
          <p:nvPr/>
        </p:nvSpPr>
        <p:spPr>
          <a:xfrm>
            <a:off x="609022" y="1269783"/>
            <a:ext cx="1557130" cy="593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文章题目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112BB2-103F-4110-ABD5-726792ADB559}"/>
              </a:ext>
            </a:extLst>
          </p:cNvPr>
          <p:cNvSpPr txBox="1"/>
          <p:nvPr/>
        </p:nvSpPr>
        <p:spPr>
          <a:xfrm>
            <a:off x="539640" y="4204308"/>
            <a:ext cx="6482596" cy="2252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含义：距离图，只衡量近邻的距离，非近邻截     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断处理。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优化：对子问题设计加速求解方法，其复杂度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极低，与样本数量保持线性关系。</a:t>
            </a:r>
            <a:endParaRPr lang="en-US" altLang="zh-CN" sz="2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2F3D735-0AC9-46E1-8CBB-9A3F1CFA66FA}"/>
              </a:ext>
            </a:extLst>
          </p:cNvPr>
          <p:cNvSpPr/>
          <p:nvPr/>
        </p:nvSpPr>
        <p:spPr>
          <a:xfrm>
            <a:off x="609022" y="2158016"/>
            <a:ext cx="1557130" cy="593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7B0EC9-3E9C-40B2-8B43-9A19A7DF003C}"/>
              </a:ext>
            </a:extLst>
          </p:cNvPr>
          <p:cNvSpPr txBox="1"/>
          <p:nvPr/>
        </p:nvSpPr>
        <p:spPr>
          <a:xfrm>
            <a:off x="2476869" y="2224169"/>
            <a:ext cx="6244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导师一作，本人二作，会议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NeurIPS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CCF 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E6215C5-3990-4062-829B-BED9CADE0402}"/>
              </a:ext>
            </a:extLst>
          </p:cNvPr>
          <p:cNvSpPr/>
          <p:nvPr/>
        </p:nvSpPr>
        <p:spPr>
          <a:xfrm>
            <a:off x="609022" y="3132013"/>
            <a:ext cx="1557130" cy="593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面向问题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668267-556D-4547-8839-0DDC8A6E03E1}"/>
              </a:ext>
            </a:extLst>
          </p:cNvPr>
          <p:cNvSpPr txBox="1"/>
          <p:nvPr/>
        </p:nvSpPr>
        <p:spPr>
          <a:xfrm>
            <a:off x="2476869" y="3198166"/>
            <a:ext cx="3619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大规模人脸、距离图聚类</a:t>
            </a: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2AD1A18-2AAE-4961-A943-1E22676B0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716" y="2892300"/>
            <a:ext cx="5500809" cy="14305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3E4E9AD-DFD8-44BA-A090-829E9CBF0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636" y="4775913"/>
            <a:ext cx="4865456" cy="11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8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346</Words>
  <Application>Microsoft Office PowerPoint</Application>
  <PresentationFormat>宽屏</PresentationFormat>
  <Paragraphs>53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</dc:creator>
  <cp:lastModifiedBy>pei</cp:lastModifiedBy>
  <cp:revision>3</cp:revision>
  <dcterms:created xsi:type="dcterms:W3CDTF">2021-01-05T07:01:14Z</dcterms:created>
  <dcterms:modified xsi:type="dcterms:W3CDTF">2021-01-05T10:40:26Z</dcterms:modified>
</cp:coreProperties>
</file>