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2" y="1708784"/>
            <a:ext cx="6630325" cy="1895740"/>
          </a:xfrm>
        </p:spPr>
      </p:pic>
      <p:sp>
        <p:nvSpPr>
          <p:cNvPr id="5" name="文字方塊 4"/>
          <p:cNvSpPr txBox="1"/>
          <p:nvPr/>
        </p:nvSpPr>
        <p:spPr>
          <a:xfrm>
            <a:off x="8537915" y="2286438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X</a:t>
            </a:r>
            <a:r>
              <a:rPr lang="zh-TW" altLang="en-US" sz="3000" dirty="0" smtClean="0"/>
              <a:t>樣本的平均值</a:t>
            </a:r>
            <a:endParaRPr lang="zh-TW" altLang="en-US" sz="3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40184" r="20788" b="32313"/>
          <a:stretch/>
        </p:blipFill>
        <p:spPr>
          <a:xfrm>
            <a:off x="1099932" y="4171166"/>
            <a:ext cx="6630325" cy="22999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37914" y="5044163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N-1</a:t>
            </a:r>
            <a:r>
              <a:rPr lang="zh-TW" altLang="en-US" sz="3000" dirty="0" smtClean="0"/>
              <a:t>要記得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3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敘述統計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5" t="30907" r="52061" b="20612"/>
          <a:stretch/>
        </p:blipFill>
        <p:spPr>
          <a:xfrm>
            <a:off x="5085566" y="1153166"/>
            <a:ext cx="5174237" cy="523510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001038" y="2868134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全距 </a:t>
            </a:r>
            <a:r>
              <a:rPr lang="en-US" altLang="zh-TW" dirty="0" smtClean="0"/>
              <a:t>max-min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8" t="49542" r="40749" b="34582"/>
          <a:stretch/>
        </p:blipFill>
        <p:spPr>
          <a:xfrm>
            <a:off x="1460847" y="2554566"/>
            <a:ext cx="3952536" cy="253025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663847" y="2893513"/>
            <a:ext cx="2680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Stdev.s</a:t>
            </a:r>
            <a:r>
              <a:rPr lang="en-US" altLang="zh-TW" dirty="0" smtClean="0"/>
              <a:t>  =S</a:t>
            </a:r>
          </a:p>
          <a:p>
            <a:r>
              <a:rPr lang="en-US" altLang="zh-TW" dirty="0" err="1" smtClean="0"/>
              <a:t>Stdev.p</a:t>
            </a:r>
            <a:r>
              <a:rPr lang="en-US" altLang="zh-TW" dirty="0" smtClean="0"/>
              <a:t> = sigma</a:t>
            </a:r>
          </a:p>
          <a:p>
            <a:endParaRPr lang="en-US" altLang="zh-TW" dirty="0"/>
          </a:p>
          <a:p>
            <a:r>
              <a:rPr lang="en-US" altLang="zh-TW" dirty="0" err="1" smtClean="0"/>
              <a:t>Var.s</a:t>
            </a:r>
            <a:r>
              <a:rPr lang="en-US" altLang="zh-TW" dirty="0" smtClean="0"/>
              <a:t> = s*s</a:t>
            </a:r>
          </a:p>
          <a:p>
            <a:r>
              <a:rPr lang="en-US" altLang="zh-TW" dirty="0" err="1" smtClean="0"/>
              <a:t>Var.p</a:t>
            </a:r>
            <a:r>
              <a:rPr lang="en-US" altLang="zh-TW" dirty="0" smtClean="0"/>
              <a:t> = sigma*</a:t>
            </a:r>
            <a:r>
              <a:rPr lang="en-US" altLang="zh-TW" dirty="0"/>
              <a:t> sigma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68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0" t="48722" r="30457" b="37460"/>
          <a:stretch/>
        </p:blipFill>
        <p:spPr>
          <a:xfrm>
            <a:off x="2116898" y="2931091"/>
            <a:ext cx="4446740" cy="3138873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7415408" y="2530258"/>
            <a:ext cx="139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=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^0.5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圖表連續 加深圖表線條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5" y="1930718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192"/>
            <a:ext cx="3743325" cy="2876550"/>
          </a:xfrm>
        </p:spPr>
      </p:pic>
      <p:sp>
        <p:nvSpPr>
          <p:cNvPr id="5" name="文字方塊 4"/>
          <p:cNvSpPr txBox="1"/>
          <p:nvPr/>
        </p:nvSpPr>
        <p:spPr>
          <a:xfrm>
            <a:off x="6576164" y="2517732"/>
            <a:ext cx="394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輸入範圍</a:t>
            </a:r>
            <a:endParaRPr lang="en-US" altLang="zh-TW" dirty="0" smtClean="0"/>
          </a:p>
          <a:p>
            <a:r>
              <a:rPr lang="zh-TW" altLang="en-US" dirty="0" smtClean="0"/>
              <a:t>再輸入組距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選取輸出位置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靠近資料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圖表輸出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97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 加深圖表線條</vt:lpstr>
      <vt:lpstr>PowerPoint 簡報</vt:lpstr>
      <vt:lpstr>PowerPoint 簡報</vt:lpstr>
      <vt:lpstr>敘述統計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created xsi:type="dcterms:W3CDTF">2020-09-29T02:05:36Z</dcterms:created>
  <dcterms:modified xsi:type="dcterms:W3CDTF">2020-10-13T03:39:08Z</dcterms:modified>
</cp:coreProperties>
</file>