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11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9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6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13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59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0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3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7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918B-59A6-4BAC-A255-C743EF97AC97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4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9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2" y="1708784"/>
            <a:ext cx="6630325" cy="1895740"/>
          </a:xfrm>
        </p:spPr>
      </p:pic>
      <p:sp>
        <p:nvSpPr>
          <p:cNvPr id="5" name="文字方塊 4"/>
          <p:cNvSpPr txBox="1"/>
          <p:nvPr/>
        </p:nvSpPr>
        <p:spPr>
          <a:xfrm>
            <a:off x="8537915" y="2286438"/>
            <a:ext cx="291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X</a:t>
            </a:r>
            <a:r>
              <a:rPr lang="zh-TW" altLang="en-US" sz="3000" dirty="0" smtClean="0"/>
              <a:t>樣本的平均值</a:t>
            </a:r>
            <a:endParaRPr lang="zh-TW" altLang="en-US" sz="3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7" t="40184" r="20788" b="32313"/>
          <a:stretch/>
        </p:blipFill>
        <p:spPr>
          <a:xfrm>
            <a:off x="1099932" y="4171166"/>
            <a:ext cx="6630325" cy="22999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537914" y="5044163"/>
            <a:ext cx="291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N-1</a:t>
            </a:r>
            <a:r>
              <a:rPr lang="zh-TW" altLang="en-US" sz="3000" dirty="0" smtClean="0"/>
              <a:t>要記得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735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敘述統計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5" t="30907" r="52061" b="20612"/>
          <a:stretch/>
        </p:blipFill>
        <p:spPr>
          <a:xfrm>
            <a:off x="5085566" y="1153166"/>
            <a:ext cx="5174237" cy="5235108"/>
          </a:xfr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1001038" y="2868134"/>
            <a:ext cx="17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全距 </a:t>
            </a:r>
            <a:r>
              <a:rPr lang="en-US" altLang="zh-TW" dirty="0" smtClean="0"/>
              <a:t>max-min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2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8" t="49542" r="40749" b="34582"/>
          <a:stretch/>
        </p:blipFill>
        <p:spPr>
          <a:xfrm>
            <a:off x="1460847" y="2554566"/>
            <a:ext cx="3952536" cy="2530258"/>
          </a:xfr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6663847" y="2893513"/>
            <a:ext cx="2680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Stdev.s</a:t>
            </a:r>
            <a:r>
              <a:rPr lang="en-US" altLang="zh-TW" dirty="0" smtClean="0"/>
              <a:t>  =S</a:t>
            </a:r>
          </a:p>
          <a:p>
            <a:r>
              <a:rPr lang="en-US" altLang="zh-TW" dirty="0" err="1" smtClean="0"/>
              <a:t>Stdev.p</a:t>
            </a:r>
            <a:r>
              <a:rPr lang="en-US" altLang="zh-TW" dirty="0" smtClean="0"/>
              <a:t> = sigma</a:t>
            </a:r>
          </a:p>
          <a:p>
            <a:endParaRPr lang="en-US" altLang="zh-TW" dirty="0"/>
          </a:p>
          <a:p>
            <a:r>
              <a:rPr lang="en-US" altLang="zh-TW" dirty="0" err="1" smtClean="0"/>
              <a:t>Var.s</a:t>
            </a:r>
            <a:r>
              <a:rPr lang="en-US" altLang="zh-TW" dirty="0" smtClean="0"/>
              <a:t> = s*s</a:t>
            </a:r>
          </a:p>
          <a:p>
            <a:r>
              <a:rPr lang="en-US" altLang="zh-TW" dirty="0" err="1" smtClean="0"/>
              <a:t>Var.p</a:t>
            </a:r>
            <a:r>
              <a:rPr lang="en-US" altLang="zh-TW" dirty="0" smtClean="0"/>
              <a:t> = sigma*</a:t>
            </a:r>
            <a:r>
              <a:rPr lang="en-US" altLang="zh-TW" dirty="0"/>
              <a:t> sigma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068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0" t="48722" r="30457" b="37460"/>
          <a:stretch/>
        </p:blipFill>
        <p:spPr>
          <a:xfrm>
            <a:off x="2116898" y="2931091"/>
            <a:ext cx="4446740" cy="3138873"/>
          </a:xfr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7415408" y="2530258"/>
            <a:ext cx="1390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dirty="0" smtClean="0"/>
              <a:t>=</a:t>
            </a:r>
            <a:r>
              <a:rPr lang="zh-TW" altLang="en-US" dirty="0" smtClean="0"/>
              <a:t>數值</a:t>
            </a:r>
            <a:r>
              <a:rPr lang="en-US" altLang="zh-TW" dirty="0" smtClean="0"/>
              <a:t>^0.5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n*p% =&gt; </a:t>
            </a:r>
            <a:r>
              <a:rPr lang="zh-TW" altLang="en-US" dirty="0" smtClean="0"/>
              <a:t>整</a:t>
            </a:r>
            <a:r>
              <a:rPr lang="en-US" altLang="zh-TW" dirty="0" smtClean="0"/>
              <a:t>:(Xk+Xk+1)/2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3069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9" t="21662" r="21258" b="34582"/>
          <a:stretch/>
        </p:blipFill>
        <p:spPr>
          <a:xfrm>
            <a:off x="1215023" y="1027906"/>
            <a:ext cx="4246323" cy="5516590"/>
          </a:xfr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6096000" y="2480153"/>
            <a:ext cx="4563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求四分位數</a:t>
            </a:r>
            <a:endParaRPr lang="en-US" altLang="zh-TW" dirty="0" smtClean="0"/>
          </a:p>
          <a:p>
            <a:r>
              <a:rPr lang="en-US" altLang="zh-TW" dirty="0" smtClean="0"/>
              <a:t>=QUARTILE.INC()</a:t>
            </a:r>
          </a:p>
          <a:p>
            <a:endParaRPr lang="en-US" altLang="zh-TW" dirty="0"/>
          </a:p>
          <a:p>
            <a:r>
              <a:rPr lang="en-US" altLang="zh-TW" dirty="0" smtClean="0"/>
              <a:t>IQR Q3-Q1</a:t>
            </a:r>
          </a:p>
          <a:p>
            <a:r>
              <a:rPr lang="en-US" altLang="zh-TW" dirty="0" err="1" smtClean="0"/>
              <a:t>UpperBound</a:t>
            </a:r>
            <a:r>
              <a:rPr lang="en-US" altLang="zh-TW" dirty="0" smtClean="0"/>
              <a:t> Q3+1.5IQR</a:t>
            </a:r>
          </a:p>
          <a:p>
            <a:r>
              <a:rPr lang="en-US" altLang="zh-TW" dirty="0" err="1" smtClean="0"/>
              <a:t>LowerBound</a:t>
            </a:r>
            <a:r>
              <a:rPr lang="en-US" altLang="zh-TW" dirty="0" smtClean="0"/>
              <a:t>  Q1-1.5IQR</a:t>
            </a:r>
          </a:p>
        </p:txBody>
      </p:sp>
    </p:spTree>
    <p:extLst>
      <p:ext uri="{BB962C8B-B14F-4D97-AF65-F5344CB8AC3E}">
        <p14:creationId xmlns:p14="http://schemas.microsoft.com/office/powerpoint/2010/main" val="25342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43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33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99" y="2123517"/>
            <a:ext cx="4353533" cy="2553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字方塊 4"/>
          <p:cNvSpPr txBox="1"/>
          <p:nvPr/>
        </p:nvSpPr>
        <p:spPr>
          <a:xfrm>
            <a:off x="6588690" y="2480153"/>
            <a:ext cx="253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=COUNTIF(A2:A41,F4)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88690" y="2981521"/>
            <a:ext cx="4765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基準資料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COUNTIF(A$2:A$51,E2)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可固定範圍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可以複製格式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200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7" y="703326"/>
            <a:ext cx="8078033" cy="5021067"/>
          </a:xfrm>
        </p:spPr>
      </p:pic>
      <p:sp>
        <p:nvSpPr>
          <p:cNvPr id="5" name="文字方塊 4"/>
          <p:cNvSpPr txBox="1"/>
          <p:nvPr/>
        </p:nvSpPr>
        <p:spPr>
          <a:xfrm>
            <a:off x="9174272" y="2938275"/>
            <a:ext cx="217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選取範圍插入圖表</a:t>
            </a:r>
            <a:endParaRPr lang="en-US" altLang="zh-TW" dirty="0" smtClean="0"/>
          </a:p>
          <a:p>
            <a:r>
              <a:rPr lang="en-US" altLang="zh-TW" dirty="0" smtClean="0"/>
              <a:t>=SUM(</a:t>
            </a:r>
            <a:r>
              <a:rPr lang="zh-TW" altLang="en-US" dirty="0" smtClean="0"/>
              <a:t>計算總數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(X/SUM)</a:t>
            </a:r>
          </a:p>
          <a:p>
            <a:r>
              <a:rPr lang="zh-TW" altLang="en-US" dirty="0" smtClean="0"/>
              <a:t>圖可加入標籤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36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0" y="2226020"/>
            <a:ext cx="6091564" cy="3019749"/>
          </a:xfrm>
        </p:spPr>
      </p:pic>
      <p:sp>
        <p:nvSpPr>
          <p:cNvPr id="5" name="文字方塊 4"/>
          <p:cNvSpPr txBox="1"/>
          <p:nvPr/>
        </p:nvSpPr>
        <p:spPr>
          <a:xfrm>
            <a:off x="9047747" y="3320716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=MIN()</a:t>
            </a:r>
          </a:p>
          <a:p>
            <a:r>
              <a:rPr lang="en-US" altLang="zh-TW" dirty="0" smtClean="0"/>
              <a:t>=MAX()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83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42" y="2079180"/>
            <a:ext cx="5625516" cy="4322916"/>
          </a:xfrm>
        </p:spPr>
      </p:pic>
    </p:spTree>
    <p:extLst>
      <p:ext uri="{BB962C8B-B14F-4D97-AF65-F5344CB8AC3E}">
        <p14:creationId xmlns:p14="http://schemas.microsoft.com/office/powerpoint/2010/main" val="357733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49" y="2280792"/>
            <a:ext cx="5514975" cy="3390900"/>
          </a:xfrm>
        </p:spPr>
      </p:pic>
    </p:spTree>
    <p:extLst>
      <p:ext uri="{BB962C8B-B14F-4D97-AF65-F5344CB8AC3E}">
        <p14:creationId xmlns:p14="http://schemas.microsoft.com/office/powerpoint/2010/main" val="25927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356" y="30249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加入座標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72" y="1850677"/>
            <a:ext cx="8033239" cy="4351338"/>
          </a:xfrm>
        </p:spPr>
      </p:pic>
      <p:sp>
        <p:nvSpPr>
          <p:cNvPr id="3" name="文字方塊 2"/>
          <p:cNvSpPr txBox="1"/>
          <p:nvPr/>
        </p:nvSpPr>
        <p:spPr>
          <a:xfrm>
            <a:off x="9601200" y="239406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=median(</a:t>
            </a:r>
            <a:r>
              <a:rPr lang="zh-TW" altLang="en-US" dirty="0" smtClean="0"/>
              <a:t>中數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954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圖表連續 加深圖表線條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45" y="1930718"/>
            <a:ext cx="8916644" cy="3715268"/>
          </a:xfrm>
        </p:spPr>
      </p:pic>
    </p:spTree>
    <p:extLst>
      <p:ext uri="{BB962C8B-B14F-4D97-AF65-F5344CB8AC3E}">
        <p14:creationId xmlns:p14="http://schemas.microsoft.com/office/powerpoint/2010/main" val="407145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192"/>
            <a:ext cx="3743325" cy="2876550"/>
          </a:xfrm>
        </p:spPr>
      </p:pic>
      <p:sp>
        <p:nvSpPr>
          <p:cNvPr id="5" name="文字方塊 4"/>
          <p:cNvSpPr txBox="1"/>
          <p:nvPr/>
        </p:nvSpPr>
        <p:spPr>
          <a:xfrm>
            <a:off x="6576164" y="2517732"/>
            <a:ext cx="3945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輸入範圍</a:t>
            </a:r>
            <a:endParaRPr lang="en-US" altLang="zh-TW" dirty="0" smtClean="0"/>
          </a:p>
          <a:p>
            <a:r>
              <a:rPr lang="zh-TW" altLang="en-US" dirty="0" smtClean="0"/>
              <a:t>再輸入組距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選取輸出位置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靠近資料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mtClean="0"/>
              <a:t>圖表輸出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3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122</Words>
  <Application>Microsoft Office PowerPoint</Application>
  <PresentationFormat>寬螢幕</PresentationFormat>
  <Paragraphs>35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1.加入座標 </vt:lpstr>
      <vt:lpstr>2.圖表連續 加深圖表線條</vt:lpstr>
      <vt:lpstr>PowerPoint 簡報</vt:lpstr>
      <vt:lpstr>PowerPoint 簡報</vt:lpstr>
      <vt:lpstr>敘述統計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27</cp:revision>
  <dcterms:created xsi:type="dcterms:W3CDTF">2020-09-29T02:05:36Z</dcterms:created>
  <dcterms:modified xsi:type="dcterms:W3CDTF">2020-10-20T03:35:15Z</dcterms:modified>
</cp:coreProperties>
</file>