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圖表連續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143660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</Words>
  <Application>Microsoft Office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2020-09-29T02:05:36Z</dcterms:created>
  <dcterms:modified xsi:type="dcterms:W3CDTF">2020-10-06T02:24:33Z</dcterms:modified>
</cp:coreProperties>
</file>