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4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9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9" y="2123517"/>
            <a:ext cx="4353533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6588690" y="2480153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=COUNTIF(A2:A41,F4)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88690" y="2981521"/>
            <a:ext cx="4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0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6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2020-09-29T02:05:36Z</dcterms:created>
  <dcterms:modified xsi:type="dcterms:W3CDTF">2020-09-29T02:05:49Z</dcterms:modified>
</cp:coreProperties>
</file>