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35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11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95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68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05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26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13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59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08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23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79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0918B-59A6-4BAC-A255-C743EF97AC97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4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99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99" y="2123517"/>
            <a:ext cx="4353533" cy="25530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文字方塊 4"/>
          <p:cNvSpPr txBox="1"/>
          <p:nvPr/>
        </p:nvSpPr>
        <p:spPr>
          <a:xfrm>
            <a:off x="6588690" y="2480153"/>
            <a:ext cx="253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=COUNTIF(A2:A41,F4)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588690" y="2981521"/>
            <a:ext cx="4765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=COUNTIF(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資料範圍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資料範圍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基準資料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COUNTIF(A$2:A$51,E2)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可固定範圍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可以複製格式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200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17" y="703326"/>
            <a:ext cx="8078033" cy="5021067"/>
          </a:xfrm>
        </p:spPr>
      </p:pic>
      <p:sp>
        <p:nvSpPr>
          <p:cNvPr id="5" name="文字方塊 4"/>
          <p:cNvSpPr txBox="1"/>
          <p:nvPr/>
        </p:nvSpPr>
        <p:spPr>
          <a:xfrm>
            <a:off x="9174272" y="2938275"/>
            <a:ext cx="2179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選取範圍插入圖表</a:t>
            </a:r>
            <a:endParaRPr lang="en-US" altLang="zh-TW" dirty="0" smtClean="0"/>
          </a:p>
          <a:p>
            <a:r>
              <a:rPr lang="en-US" altLang="zh-TW" dirty="0" smtClean="0"/>
              <a:t>=SUM(</a:t>
            </a:r>
            <a:r>
              <a:rPr lang="zh-TW" altLang="en-US" dirty="0" smtClean="0"/>
              <a:t>計算總數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%</a:t>
            </a:r>
            <a:r>
              <a:rPr lang="zh-TW" altLang="en-US" dirty="0" smtClean="0"/>
              <a:t> </a:t>
            </a:r>
            <a:r>
              <a:rPr lang="en-US" altLang="zh-TW" dirty="0" smtClean="0"/>
              <a:t>(X/SUM)</a:t>
            </a:r>
          </a:p>
          <a:p>
            <a:r>
              <a:rPr lang="zh-TW" altLang="en-US" dirty="0" smtClean="0"/>
              <a:t>圖可加入標籤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636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0" y="2226020"/>
            <a:ext cx="6091564" cy="3019749"/>
          </a:xfrm>
        </p:spPr>
      </p:pic>
      <p:sp>
        <p:nvSpPr>
          <p:cNvPr id="5" name="文字方塊 4"/>
          <p:cNvSpPr txBox="1"/>
          <p:nvPr/>
        </p:nvSpPr>
        <p:spPr>
          <a:xfrm>
            <a:off x="9047747" y="3320716"/>
            <a:ext cx="891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=MIN()</a:t>
            </a:r>
          </a:p>
          <a:p>
            <a:r>
              <a:rPr lang="en-US" altLang="zh-TW" dirty="0" smtClean="0"/>
              <a:t>=MAX()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883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242" y="2079180"/>
            <a:ext cx="5625516" cy="4322916"/>
          </a:xfrm>
        </p:spPr>
      </p:pic>
    </p:spTree>
    <p:extLst>
      <p:ext uri="{BB962C8B-B14F-4D97-AF65-F5344CB8AC3E}">
        <p14:creationId xmlns:p14="http://schemas.microsoft.com/office/powerpoint/2010/main" val="357733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50</Words>
  <Application>Microsoft Office PowerPoint</Application>
  <PresentationFormat>寬螢幕</PresentationFormat>
  <Paragraphs>11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</cp:revision>
  <dcterms:created xsi:type="dcterms:W3CDTF">2020-09-29T02:05:36Z</dcterms:created>
  <dcterms:modified xsi:type="dcterms:W3CDTF">2020-09-29T03:53:07Z</dcterms:modified>
</cp:coreProperties>
</file>