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58" y="2379655"/>
            <a:ext cx="6630325" cy="1895740"/>
          </a:xfrm>
        </p:spPr>
      </p:pic>
      <p:sp>
        <p:nvSpPr>
          <p:cNvPr id="5" name="文字方塊 4"/>
          <p:cNvSpPr txBox="1"/>
          <p:nvPr/>
        </p:nvSpPr>
        <p:spPr>
          <a:xfrm>
            <a:off x="8550441" y="3050526"/>
            <a:ext cx="291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X</a:t>
            </a:r>
            <a:r>
              <a:rPr lang="zh-TW" altLang="en-US" sz="3000" dirty="0" smtClean="0"/>
              <a:t>樣本的平均值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7356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COUNTIF(A$2:A$51,E2)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可固定範圍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" y="703326"/>
            <a:ext cx="8078033" cy="5021067"/>
          </a:xfrm>
        </p:spPr>
      </p:pic>
      <p:sp>
        <p:nvSpPr>
          <p:cNvPr id="5" name="文字方塊 4"/>
          <p:cNvSpPr txBox="1"/>
          <p:nvPr/>
        </p:nvSpPr>
        <p:spPr>
          <a:xfrm>
            <a:off x="9174272" y="2938275"/>
            <a:ext cx="217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選取範圍插入圖表</a:t>
            </a:r>
            <a:endParaRPr lang="en-US" altLang="zh-TW" dirty="0" smtClean="0"/>
          </a:p>
          <a:p>
            <a:r>
              <a:rPr lang="en-US" altLang="zh-TW" dirty="0" smtClean="0"/>
              <a:t>=SUM(</a:t>
            </a:r>
            <a:r>
              <a:rPr lang="zh-TW" altLang="en-US" dirty="0" smtClean="0"/>
              <a:t>計算總數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(X/SUM)</a:t>
            </a:r>
          </a:p>
          <a:p>
            <a:r>
              <a:rPr lang="zh-TW" altLang="en-US" dirty="0" smtClean="0"/>
              <a:t>圖可加入標籤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0" y="2226020"/>
            <a:ext cx="6091564" cy="3019749"/>
          </a:xfrm>
        </p:spPr>
      </p:pic>
      <p:sp>
        <p:nvSpPr>
          <p:cNvPr id="5" name="文字方塊 4"/>
          <p:cNvSpPr txBox="1"/>
          <p:nvPr/>
        </p:nvSpPr>
        <p:spPr>
          <a:xfrm>
            <a:off x="9047747" y="3320716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=MIN()</a:t>
            </a:r>
          </a:p>
          <a:p>
            <a:r>
              <a:rPr lang="en-US" altLang="zh-TW" dirty="0" smtClean="0"/>
              <a:t>=MAX()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2" y="2079180"/>
            <a:ext cx="5625516" cy="4322916"/>
          </a:xfrm>
        </p:spPr>
      </p:pic>
    </p:spTree>
    <p:extLst>
      <p:ext uri="{BB962C8B-B14F-4D97-AF65-F5344CB8AC3E}">
        <p14:creationId xmlns:p14="http://schemas.microsoft.com/office/powerpoint/2010/main" val="35773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9" y="2280792"/>
            <a:ext cx="5514975" cy="3390900"/>
          </a:xfrm>
        </p:spPr>
      </p:pic>
    </p:spTree>
    <p:extLst>
      <p:ext uri="{BB962C8B-B14F-4D97-AF65-F5344CB8AC3E}">
        <p14:creationId xmlns:p14="http://schemas.microsoft.com/office/powerpoint/2010/main" val="25927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356" y="30249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加入座標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2" y="1850677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4595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圖表</a:t>
            </a:r>
            <a:r>
              <a:rPr lang="zh-TW" altLang="en-US" dirty="0" smtClean="0"/>
              <a:t>連續 加深圖表線條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45" y="1930718"/>
            <a:ext cx="8916644" cy="3715268"/>
          </a:xfrm>
        </p:spPr>
      </p:pic>
    </p:spTree>
    <p:extLst>
      <p:ext uri="{BB962C8B-B14F-4D97-AF65-F5344CB8AC3E}">
        <p14:creationId xmlns:p14="http://schemas.microsoft.com/office/powerpoint/2010/main" val="40714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192"/>
            <a:ext cx="3743325" cy="2876550"/>
          </a:xfrm>
        </p:spPr>
      </p:pic>
      <p:sp>
        <p:nvSpPr>
          <p:cNvPr id="5" name="文字方塊 4"/>
          <p:cNvSpPr txBox="1"/>
          <p:nvPr/>
        </p:nvSpPr>
        <p:spPr>
          <a:xfrm>
            <a:off x="6576164" y="2517732"/>
            <a:ext cx="3945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輸入範圍</a:t>
            </a:r>
            <a:endParaRPr lang="en-US" altLang="zh-TW" dirty="0" smtClean="0"/>
          </a:p>
          <a:p>
            <a:r>
              <a:rPr lang="zh-TW" altLang="en-US" dirty="0" smtClean="0"/>
              <a:t>再輸入組距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選取輸出位置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靠近資料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圖表輸出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3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</Words>
  <Application>Microsoft Office PowerPoint</Application>
  <PresentationFormat>寬螢幕</PresentationFormat>
  <Paragraphs>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1.加入座標 </vt:lpstr>
      <vt:lpstr>2.圖表連續 加深圖表線條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</cp:revision>
  <dcterms:created xsi:type="dcterms:W3CDTF">2020-09-29T02:05:36Z</dcterms:created>
  <dcterms:modified xsi:type="dcterms:W3CDTF">2020-10-06T03:50:47Z</dcterms:modified>
</cp:coreProperties>
</file>