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1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0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918B-59A6-4BAC-A255-C743EF97AC9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06AF-C51E-4E89-82B1-D341D0F371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4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2" y="1708784"/>
            <a:ext cx="6630325" cy="1895740"/>
          </a:xfrm>
        </p:spPr>
      </p:pic>
      <p:sp>
        <p:nvSpPr>
          <p:cNvPr id="5" name="文字方塊 4"/>
          <p:cNvSpPr txBox="1"/>
          <p:nvPr/>
        </p:nvSpPr>
        <p:spPr>
          <a:xfrm>
            <a:off x="8537915" y="2286438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X</a:t>
            </a:r>
            <a:r>
              <a:rPr lang="zh-TW" altLang="en-US" sz="3000" dirty="0" smtClean="0"/>
              <a:t>樣本的平均值</a:t>
            </a:r>
            <a:endParaRPr lang="zh-TW" altLang="en-US" sz="3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40184" r="20788" b="32313"/>
          <a:stretch/>
        </p:blipFill>
        <p:spPr>
          <a:xfrm>
            <a:off x="1099932" y="4171166"/>
            <a:ext cx="6630325" cy="22999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537914" y="5044163"/>
            <a:ext cx="291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N-1</a:t>
            </a:r>
            <a:r>
              <a:rPr lang="zh-TW" altLang="en-US" sz="3000" dirty="0" smtClean="0"/>
              <a:t>要記得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73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敘述統計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5" t="30907" r="52061" b="20612"/>
          <a:stretch/>
        </p:blipFill>
        <p:spPr>
          <a:xfrm>
            <a:off x="5085566" y="1153166"/>
            <a:ext cx="5174237" cy="523510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001038" y="2868134"/>
            <a:ext cx="17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全距 </a:t>
            </a:r>
            <a:r>
              <a:rPr lang="en-US" altLang="zh-TW" dirty="0" smtClean="0"/>
              <a:t>max-min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2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8" t="49542" r="40749" b="34582"/>
          <a:stretch/>
        </p:blipFill>
        <p:spPr>
          <a:xfrm>
            <a:off x="1460847" y="2554566"/>
            <a:ext cx="3952536" cy="2530258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663847" y="2893513"/>
            <a:ext cx="2680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Stdev.s</a:t>
            </a:r>
            <a:r>
              <a:rPr lang="en-US" altLang="zh-TW" dirty="0" smtClean="0"/>
              <a:t>  =S</a:t>
            </a:r>
          </a:p>
          <a:p>
            <a:r>
              <a:rPr lang="en-US" altLang="zh-TW" dirty="0" err="1" smtClean="0"/>
              <a:t>Stdev.p</a:t>
            </a:r>
            <a:r>
              <a:rPr lang="en-US" altLang="zh-TW" dirty="0" smtClean="0"/>
              <a:t> = sigma</a:t>
            </a:r>
          </a:p>
          <a:p>
            <a:endParaRPr lang="en-US" altLang="zh-TW" dirty="0"/>
          </a:p>
          <a:p>
            <a:r>
              <a:rPr lang="en-US" altLang="zh-TW" dirty="0" err="1" smtClean="0"/>
              <a:t>Var.s</a:t>
            </a:r>
            <a:r>
              <a:rPr lang="en-US" altLang="zh-TW" dirty="0" smtClean="0"/>
              <a:t> = s*s</a:t>
            </a:r>
          </a:p>
          <a:p>
            <a:r>
              <a:rPr lang="en-US" altLang="zh-TW" dirty="0" err="1" smtClean="0"/>
              <a:t>Var.p</a:t>
            </a:r>
            <a:r>
              <a:rPr lang="en-US" altLang="zh-TW" dirty="0" smtClean="0"/>
              <a:t> = sigma*</a:t>
            </a:r>
            <a:r>
              <a:rPr lang="en-US" altLang="zh-TW" dirty="0"/>
              <a:t> sigma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68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0" t="48722" r="30457" b="37460"/>
          <a:stretch/>
        </p:blipFill>
        <p:spPr>
          <a:xfrm>
            <a:off x="2116898" y="2931091"/>
            <a:ext cx="4446740" cy="3138873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7415408" y="2530258"/>
            <a:ext cx="139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=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dirty="0" smtClean="0"/>
              <a:t>=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^0.5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n*p% =&gt; </a:t>
            </a:r>
            <a:r>
              <a:rPr lang="zh-TW" altLang="en-US" dirty="0" smtClean="0"/>
              <a:t>整</a:t>
            </a:r>
            <a:r>
              <a:rPr lang="en-US" altLang="zh-TW" dirty="0" smtClean="0"/>
              <a:t>:(Xk+Xk+1)/2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06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9" t="21662" r="21258" b="34582"/>
          <a:stretch/>
        </p:blipFill>
        <p:spPr>
          <a:xfrm>
            <a:off x="1215023" y="1027906"/>
            <a:ext cx="4246323" cy="5516590"/>
          </a:xfr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6096000" y="2480153"/>
            <a:ext cx="4563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求四分位數</a:t>
            </a:r>
            <a:endParaRPr lang="en-US" altLang="zh-TW" dirty="0" smtClean="0"/>
          </a:p>
          <a:p>
            <a:r>
              <a:rPr lang="en-US" altLang="zh-TW" dirty="0" smtClean="0"/>
              <a:t>=QUARTILE.INC()</a:t>
            </a:r>
          </a:p>
          <a:p>
            <a:endParaRPr lang="en-US" altLang="zh-TW" dirty="0"/>
          </a:p>
          <a:p>
            <a:r>
              <a:rPr lang="en-US" altLang="zh-TW" dirty="0" smtClean="0"/>
              <a:t>IQR Q3-Q1</a:t>
            </a:r>
          </a:p>
          <a:p>
            <a:r>
              <a:rPr lang="en-US" altLang="zh-TW" dirty="0" err="1" smtClean="0"/>
              <a:t>UpperBound</a:t>
            </a:r>
            <a:r>
              <a:rPr lang="en-US" altLang="zh-TW" dirty="0" smtClean="0"/>
              <a:t> Q3+1.5IQR</a:t>
            </a:r>
          </a:p>
          <a:p>
            <a:r>
              <a:rPr lang="en-US" altLang="zh-TW" dirty="0" err="1" smtClean="0"/>
              <a:t>LowerBound</a:t>
            </a:r>
            <a:r>
              <a:rPr lang="en-US" altLang="zh-TW" dirty="0" smtClean="0"/>
              <a:t>  Q1-1.5IQR</a:t>
            </a:r>
          </a:p>
        </p:txBody>
      </p:sp>
    </p:spTree>
    <p:extLst>
      <p:ext uri="{BB962C8B-B14F-4D97-AF65-F5344CB8AC3E}">
        <p14:creationId xmlns:p14="http://schemas.microsoft.com/office/powerpoint/2010/main" val="25342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4" y="1690688"/>
            <a:ext cx="644251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7475622" y="2983832"/>
            <a:ext cx="3719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Fact(n)</a:t>
            </a:r>
          </a:p>
          <a:p>
            <a:r>
              <a:rPr lang="en-US" altLang="zh-TW" sz="3600" dirty="0" smtClean="0"/>
              <a:t>=1*2*3*…*(n-1)*n</a:t>
            </a:r>
          </a:p>
          <a:p>
            <a:r>
              <a:rPr lang="en-US" altLang="zh-TW" sz="3600" dirty="0" smtClean="0"/>
              <a:t>{0! </a:t>
            </a:r>
            <a:r>
              <a:rPr lang="zh-TW" altLang="en-US" sz="3600" dirty="0" smtClean="0"/>
              <a:t>不等於</a:t>
            </a:r>
            <a:r>
              <a:rPr lang="en-US" altLang="zh-TW" sz="3600" dirty="0" smtClean="0"/>
              <a:t>0</a:t>
            </a:r>
            <a:endParaRPr lang="en-US" altLang="zh-TW" sz="3600" dirty="0"/>
          </a:p>
          <a:p>
            <a:r>
              <a:rPr lang="en-US" altLang="zh-TW" sz="3600" dirty="0" smtClean="0"/>
              <a:t>0!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=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1}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243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828"/>
            <a:ext cx="5653366" cy="3071771"/>
          </a:xfrm>
        </p:spPr>
      </p:pic>
      <p:sp>
        <p:nvSpPr>
          <p:cNvPr id="5" name="文字方塊 4"/>
          <p:cNvSpPr txBox="1"/>
          <p:nvPr/>
        </p:nvSpPr>
        <p:spPr>
          <a:xfrm>
            <a:off x="7331244" y="2319277"/>
            <a:ext cx="30989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階層公式</a:t>
            </a:r>
            <a:endParaRPr lang="en-US" altLang="zh-TW" sz="3600" dirty="0" smtClean="0"/>
          </a:p>
          <a:p>
            <a:r>
              <a:rPr lang="en-US" altLang="zh-TW" sz="3600" dirty="0" smtClean="0"/>
              <a:t>=Fact(n)</a:t>
            </a:r>
          </a:p>
          <a:p>
            <a:r>
              <a:rPr lang="zh-TW" altLang="en-US" sz="3600" dirty="0" smtClean="0"/>
              <a:t>階層除法</a:t>
            </a:r>
            <a:endParaRPr lang="en-US" altLang="zh-TW" sz="3600" dirty="0" smtClean="0"/>
          </a:p>
          <a:p>
            <a:r>
              <a:rPr lang="en-US" altLang="zh-TW" sz="3600" dirty="0" smtClean="0"/>
              <a:t>=PERMUT(</a:t>
            </a:r>
            <a:r>
              <a:rPr lang="en-US" altLang="zh-TW" sz="3600" dirty="0" err="1" smtClean="0"/>
              <a:t>n,r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smtClean="0"/>
              <a:t>{ </a:t>
            </a:r>
            <a:r>
              <a:rPr lang="en-US" altLang="zh-TW" sz="3600" dirty="0" err="1" smtClean="0"/>
              <a:t>nPr</a:t>
            </a:r>
            <a:r>
              <a:rPr lang="en-US" altLang="zh-TW" sz="3600" dirty="0" smtClean="0"/>
              <a:t>=n!/(n-r)! }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25051" y="5416072"/>
            <a:ext cx="330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10!/(10-4)!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933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44590" y="1337514"/>
            <a:ext cx="3637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Combine(</a:t>
            </a:r>
            <a:r>
              <a:rPr lang="en-US" altLang="zh-TW" sz="3600" dirty="0" err="1" smtClean="0"/>
              <a:t>n,r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err="1" smtClean="0"/>
              <a:t>nCr</a:t>
            </a:r>
            <a:r>
              <a:rPr lang="en-US" altLang="zh-TW" sz="3600" dirty="0" smtClean="0"/>
              <a:t> = n!/[r!*(n-r)!]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1504542"/>
            <a:ext cx="6165182" cy="16203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10063" y="46361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5!/(3!*2!)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9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72" y="1690688"/>
            <a:ext cx="8631655" cy="4455048"/>
          </a:xfrm>
        </p:spPr>
      </p:pic>
    </p:spTree>
    <p:extLst>
      <p:ext uri="{BB962C8B-B14F-4D97-AF65-F5344CB8AC3E}">
        <p14:creationId xmlns:p14="http://schemas.microsoft.com/office/powerpoint/2010/main" val="20022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9" y="2123517"/>
            <a:ext cx="435353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6588690" y="2480153"/>
            <a:ext cx="253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=COUNTIF(A2:A41,F4)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88690" y="2981521"/>
            <a:ext cx="476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COUNTIF(A$2:A$51,E2)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可固定範圍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可以複製格式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00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標準</a:t>
            </a:r>
            <a:r>
              <a:rPr lang="zh-TW" altLang="en-US" dirty="0"/>
              <a:t>差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" y="1871453"/>
            <a:ext cx="5886450" cy="3457575"/>
          </a:xfrm>
        </p:spPr>
      </p:pic>
    </p:spTree>
    <p:extLst>
      <p:ext uri="{BB962C8B-B14F-4D97-AF65-F5344CB8AC3E}">
        <p14:creationId xmlns:p14="http://schemas.microsoft.com/office/powerpoint/2010/main" val="128670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85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" y="703326"/>
            <a:ext cx="8078033" cy="5021067"/>
          </a:xfrm>
        </p:spPr>
      </p:pic>
      <p:sp>
        <p:nvSpPr>
          <p:cNvPr id="5" name="文字方塊 4"/>
          <p:cNvSpPr txBox="1"/>
          <p:nvPr/>
        </p:nvSpPr>
        <p:spPr>
          <a:xfrm>
            <a:off x="9174272" y="2938275"/>
            <a:ext cx="217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選取範圍插入圖表</a:t>
            </a:r>
            <a:endParaRPr lang="en-US" altLang="zh-TW" dirty="0" smtClean="0"/>
          </a:p>
          <a:p>
            <a:r>
              <a:rPr lang="en-US" altLang="zh-TW" dirty="0" smtClean="0"/>
              <a:t>=SUM(</a:t>
            </a:r>
            <a:r>
              <a:rPr lang="zh-TW" altLang="en-US" dirty="0" smtClean="0"/>
              <a:t>計算總數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(X/SUM)</a:t>
            </a:r>
          </a:p>
          <a:p>
            <a:r>
              <a:rPr lang="zh-TW" altLang="en-US" dirty="0" smtClean="0"/>
              <a:t>圖可加入標籤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3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0" y="2226020"/>
            <a:ext cx="6091564" cy="3019749"/>
          </a:xfrm>
        </p:spPr>
      </p:pic>
      <p:sp>
        <p:nvSpPr>
          <p:cNvPr id="5" name="文字方塊 4"/>
          <p:cNvSpPr txBox="1"/>
          <p:nvPr/>
        </p:nvSpPr>
        <p:spPr>
          <a:xfrm>
            <a:off x="9047747" y="3320716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=MIN()</a:t>
            </a:r>
          </a:p>
          <a:p>
            <a:r>
              <a:rPr lang="en-US" altLang="zh-TW" dirty="0" smtClean="0"/>
              <a:t>=MAX()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8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2" y="2079180"/>
            <a:ext cx="5625516" cy="4322916"/>
          </a:xfrm>
        </p:spPr>
      </p:pic>
    </p:spTree>
    <p:extLst>
      <p:ext uri="{BB962C8B-B14F-4D97-AF65-F5344CB8AC3E}">
        <p14:creationId xmlns:p14="http://schemas.microsoft.com/office/powerpoint/2010/main" val="35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9" y="2280792"/>
            <a:ext cx="5514975" cy="3390900"/>
          </a:xfrm>
        </p:spPr>
      </p:pic>
    </p:spTree>
    <p:extLst>
      <p:ext uri="{BB962C8B-B14F-4D97-AF65-F5344CB8AC3E}">
        <p14:creationId xmlns:p14="http://schemas.microsoft.com/office/powerpoint/2010/main" val="25927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356" y="30249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加入座標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2" y="1850677"/>
            <a:ext cx="8033239" cy="4351338"/>
          </a:xfrm>
        </p:spPr>
      </p:pic>
      <p:sp>
        <p:nvSpPr>
          <p:cNvPr id="3" name="文字方塊 2"/>
          <p:cNvSpPr txBox="1"/>
          <p:nvPr/>
        </p:nvSpPr>
        <p:spPr>
          <a:xfrm>
            <a:off x="9601200" y="239406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=median(</a:t>
            </a:r>
            <a:r>
              <a:rPr lang="zh-TW" altLang="en-US" dirty="0" smtClean="0"/>
              <a:t>中數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54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圖表連續 加深圖表線條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5" y="1930718"/>
            <a:ext cx="8916644" cy="3715268"/>
          </a:xfrm>
        </p:spPr>
      </p:pic>
    </p:spTree>
    <p:extLst>
      <p:ext uri="{BB962C8B-B14F-4D97-AF65-F5344CB8AC3E}">
        <p14:creationId xmlns:p14="http://schemas.microsoft.com/office/powerpoint/2010/main" val="4071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192"/>
            <a:ext cx="3743325" cy="2876550"/>
          </a:xfrm>
        </p:spPr>
      </p:pic>
      <p:sp>
        <p:nvSpPr>
          <p:cNvPr id="5" name="文字方塊 4"/>
          <p:cNvSpPr txBox="1"/>
          <p:nvPr/>
        </p:nvSpPr>
        <p:spPr>
          <a:xfrm>
            <a:off x="6576164" y="2517732"/>
            <a:ext cx="394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輸入範圍</a:t>
            </a:r>
            <a:endParaRPr lang="en-US" altLang="zh-TW" dirty="0" smtClean="0"/>
          </a:p>
          <a:p>
            <a:r>
              <a:rPr lang="zh-TW" altLang="en-US" dirty="0" smtClean="0"/>
              <a:t>再輸入組距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選取輸出位置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靠近資料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mtClean="0"/>
              <a:t>圖表輸出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180</Words>
  <Application>Microsoft Office PowerPoint</Application>
  <PresentationFormat>寬螢幕</PresentationFormat>
  <Paragraphs>50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1.加入座標 </vt:lpstr>
      <vt:lpstr>2.圖表連續 加深圖表線條</vt:lpstr>
      <vt:lpstr>PowerPoint 簡報</vt:lpstr>
      <vt:lpstr>PowerPoint 簡報</vt:lpstr>
      <vt:lpstr>敘述統計</vt:lpstr>
      <vt:lpstr>PowerPoint 簡報</vt:lpstr>
      <vt:lpstr>PowerPoint 簡報</vt:lpstr>
      <vt:lpstr>PowerPoint 簡報</vt:lpstr>
      <vt:lpstr>PowerPoint 簡報</vt:lpstr>
      <vt:lpstr>階層</vt:lpstr>
      <vt:lpstr>PowerPoint 簡報</vt:lpstr>
      <vt:lpstr>PowerPoint 簡報</vt:lpstr>
      <vt:lpstr>PowerPoint 簡報</vt:lpstr>
      <vt:lpstr>標準差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42</cp:revision>
  <dcterms:created xsi:type="dcterms:W3CDTF">2020-09-29T02:05:36Z</dcterms:created>
  <dcterms:modified xsi:type="dcterms:W3CDTF">2020-11-17T03:43:31Z</dcterms:modified>
</cp:coreProperties>
</file>