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5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圖表連續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143660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192"/>
            <a:ext cx="3743325" cy="2876550"/>
          </a:xfrm>
        </p:spPr>
      </p:pic>
      <p:sp>
        <p:nvSpPr>
          <p:cNvPr id="5" name="文字方塊 4"/>
          <p:cNvSpPr txBox="1"/>
          <p:nvPr/>
        </p:nvSpPr>
        <p:spPr>
          <a:xfrm>
            <a:off x="6576164" y="2517732"/>
            <a:ext cx="394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輸入範圍</a:t>
            </a:r>
            <a:endParaRPr lang="en-US" altLang="zh-TW" dirty="0" smtClean="0"/>
          </a:p>
          <a:p>
            <a:r>
              <a:rPr lang="zh-TW" altLang="en-US" dirty="0" smtClean="0"/>
              <a:t>再輸入組距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選取輸出位置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靠近資料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圖表輸出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3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61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2020-09-29T02:05:36Z</dcterms:created>
  <dcterms:modified xsi:type="dcterms:W3CDTF">2020-10-06T02:58:42Z</dcterms:modified>
</cp:coreProperties>
</file>