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5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B4334-41B8-453E-8874-7C1196B30852}" v="100" dt="2024-07-06T13:04:56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47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 Miao" userId="041ef45dcc36cdc8" providerId="LiveId" clId="{0B3B4334-41B8-453E-8874-7C1196B30852}"/>
    <pc:docChg chg="undo redo custSel addSld delSld modSld sldOrd">
      <pc:chgData name="Sheng Miao" userId="041ef45dcc36cdc8" providerId="LiveId" clId="{0B3B4334-41B8-453E-8874-7C1196B30852}" dt="2024-07-06T13:05:03.386" v="927" actId="1076"/>
      <pc:docMkLst>
        <pc:docMk/>
      </pc:docMkLst>
      <pc:sldChg chg="modSp new del">
        <pc:chgData name="Sheng Miao" userId="041ef45dcc36cdc8" providerId="LiveId" clId="{0B3B4334-41B8-453E-8874-7C1196B30852}" dt="2024-07-06T09:34:08.687" v="94" actId="47"/>
        <pc:sldMkLst>
          <pc:docMk/>
          <pc:sldMk cId="2988822338" sldId="256"/>
        </pc:sldMkLst>
        <pc:spChg chg="mod">
          <ac:chgData name="Sheng Miao" userId="041ef45dcc36cdc8" providerId="LiveId" clId="{0B3B4334-41B8-453E-8874-7C1196B30852}" dt="2024-07-06T09:33:26.636" v="89"/>
          <ac:spMkLst>
            <pc:docMk/>
            <pc:sldMk cId="2988822338" sldId="256"/>
            <ac:spMk id="2" creationId="{6E9E3578-53BE-49D4-56D3-9F8CE908C39E}"/>
          </ac:spMkLst>
        </pc:spChg>
        <pc:spChg chg="mod">
          <ac:chgData name="Sheng Miao" userId="041ef45dcc36cdc8" providerId="LiveId" clId="{0B3B4334-41B8-453E-8874-7C1196B30852}" dt="2024-07-06T09:33:26.636" v="89"/>
          <ac:spMkLst>
            <pc:docMk/>
            <pc:sldMk cId="2988822338" sldId="256"/>
            <ac:spMk id="3" creationId="{11E5585D-3D4B-62C1-779D-A1437117EF18}"/>
          </ac:spMkLst>
        </pc:spChg>
      </pc:sldChg>
      <pc:sldChg chg="addSp delSp modSp new mod setBg delDesignElem">
        <pc:chgData name="Sheng Miao" userId="041ef45dcc36cdc8" providerId="LiveId" clId="{0B3B4334-41B8-453E-8874-7C1196B30852}" dt="2024-07-06T12:57:07.138" v="863"/>
        <pc:sldMkLst>
          <pc:docMk/>
          <pc:sldMk cId="75966233" sldId="257"/>
        </pc:sldMkLst>
        <pc:spChg chg="del mod">
          <ac:chgData name="Sheng Miao" userId="041ef45dcc36cdc8" providerId="LiveId" clId="{0B3B4334-41B8-453E-8874-7C1196B30852}" dt="2024-07-06T09:30:35.919" v="41" actId="478"/>
          <ac:spMkLst>
            <pc:docMk/>
            <pc:sldMk cId="75966233" sldId="257"/>
            <ac:spMk id="2" creationId="{C2AEED60-7949-8BE0-9265-11E5473F10C4}"/>
          </ac:spMkLst>
        </pc:spChg>
        <pc:spChg chg="mod ord">
          <ac:chgData name="Sheng Miao" userId="041ef45dcc36cdc8" providerId="LiveId" clId="{0B3B4334-41B8-453E-8874-7C1196B30852}" dt="2024-07-06T09:34:03.360" v="93" actId="403"/>
          <ac:spMkLst>
            <pc:docMk/>
            <pc:sldMk cId="75966233" sldId="257"/>
            <ac:spMk id="3" creationId="{56CD26E9-F5BF-E9D9-1762-26C9F3DE323E}"/>
          </ac:spMkLst>
        </pc:spChg>
        <pc:spChg chg="add mod">
          <ac:chgData name="Sheng Miao" userId="041ef45dcc36cdc8" providerId="LiveId" clId="{0B3B4334-41B8-453E-8874-7C1196B30852}" dt="2024-07-06T09:33:41.045" v="92" actId="26606"/>
          <ac:spMkLst>
            <pc:docMk/>
            <pc:sldMk cId="75966233" sldId="257"/>
            <ac:spMk id="8" creationId="{F0FCA1F0-EF69-7DB0-13BA-94007008969A}"/>
          </ac:spMkLst>
        </pc:spChg>
        <pc:spChg chg="add del">
          <ac:chgData name="Sheng Miao" userId="041ef45dcc36cdc8" providerId="LiveId" clId="{0B3B4334-41B8-453E-8874-7C1196B30852}" dt="2024-07-06T09:28:14.865" v="35" actId="26606"/>
          <ac:spMkLst>
            <pc:docMk/>
            <pc:sldMk cId="75966233" sldId="257"/>
            <ac:spMk id="9" creationId="{9F7D5CDA-D291-4307-BF55-1381FED29634}"/>
          </ac:spMkLst>
        </pc:spChg>
        <pc:spChg chg="add del">
          <ac:chgData name="Sheng Miao" userId="041ef45dcc36cdc8" providerId="LiveId" clId="{0B3B4334-41B8-453E-8874-7C1196B30852}" dt="2024-07-06T09:33:41.045" v="91" actId="26606"/>
          <ac:spMkLst>
            <pc:docMk/>
            <pc:sldMk cId="75966233" sldId="257"/>
            <ac:spMk id="10" creationId="{04812C46-200A-4DEB-A05E-3ED6C68C2387}"/>
          </ac:spMkLst>
        </pc:spChg>
        <pc:spChg chg="add del">
          <ac:chgData name="Sheng Miao" userId="041ef45dcc36cdc8" providerId="LiveId" clId="{0B3B4334-41B8-453E-8874-7C1196B30852}" dt="2024-07-06T09:28:14.865" v="35" actId="26606"/>
          <ac:spMkLst>
            <pc:docMk/>
            <pc:sldMk cId="75966233" sldId="257"/>
            <ac:spMk id="11" creationId="{59B296B9-C5A5-4E4F-9B60-C907B5F1466C}"/>
          </ac:spMkLst>
        </pc:spChg>
        <pc:spChg chg="add del">
          <ac:chgData name="Sheng Miao" userId="041ef45dcc36cdc8" providerId="LiveId" clId="{0B3B4334-41B8-453E-8874-7C1196B30852}" dt="2024-07-06T09:28:14.865" v="35" actId="26606"/>
          <ac:spMkLst>
            <pc:docMk/>
            <pc:sldMk cId="75966233" sldId="257"/>
            <ac:spMk id="13" creationId="{D0300FD3-5AF1-6305-15FA-9078072672E2}"/>
          </ac:spMkLst>
        </pc:spChg>
        <pc:spChg chg="add del">
          <ac:chgData name="Sheng Miao" userId="041ef45dcc36cdc8" providerId="LiveId" clId="{0B3B4334-41B8-453E-8874-7C1196B30852}" dt="2024-07-06T09:33:41.045" v="91" actId="26606"/>
          <ac:spMkLst>
            <pc:docMk/>
            <pc:sldMk cId="75966233" sldId="257"/>
            <ac:spMk id="15" creationId="{D1EA859B-E555-4109-94F3-6700E046E008}"/>
          </ac:spMkLst>
        </pc:spChg>
        <pc:spChg chg="add del">
          <ac:chgData name="Sheng Miao" userId="041ef45dcc36cdc8" providerId="LiveId" clId="{0B3B4334-41B8-453E-8874-7C1196B30852}" dt="2024-07-06T12:57:07.138" v="863"/>
          <ac:spMkLst>
            <pc:docMk/>
            <pc:sldMk cId="75966233" sldId="257"/>
            <ac:spMk id="17" creationId="{F13C74B1-5B17-4795-BED0-7140497B445A}"/>
          </ac:spMkLst>
        </pc:spChg>
        <pc:spChg chg="add del">
          <ac:chgData name="Sheng Miao" userId="041ef45dcc36cdc8" providerId="LiveId" clId="{0B3B4334-41B8-453E-8874-7C1196B30852}" dt="2024-07-06T09:28:08.987" v="32" actId="26606"/>
          <ac:spMkLst>
            <pc:docMk/>
            <pc:sldMk cId="75966233" sldId="257"/>
            <ac:spMk id="18" creationId="{C0763A76-9F1C-4FC5-82B7-DD475DA461B2}"/>
          </ac:spMkLst>
        </pc:spChg>
        <pc:spChg chg="add del">
          <ac:chgData name="Sheng Miao" userId="041ef45dcc36cdc8" providerId="LiveId" clId="{0B3B4334-41B8-453E-8874-7C1196B30852}" dt="2024-07-06T12:57:07.138" v="863"/>
          <ac:spMkLst>
            <pc:docMk/>
            <pc:sldMk cId="75966233" sldId="257"/>
            <ac:spMk id="19" creationId="{D4974D33-8DC5-464E-8C6D-BE58F0669C17}"/>
          </ac:spMkLst>
        </pc:spChg>
        <pc:spChg chg="add del">
          <ac:chgData name="Sheng Miao" userId="041ef45dcc36cdc8" providerId="LiveId" clId="{0B3B4334-41B8-453E-8874-7C1196B30852}" dt="2024-07-06T09:28:08.987" v="32" actId="26606"/>
          <ac:spMkLst>
            <pc:docMk/>
            <pc:sldMk cId="75966233" sldId="257"/>
            <ac:spMk id="20" creationId="{E81BF4F6-F2CF-4984-9D14-D6966D92F99F}"/>
          </ac:spMkLst>
        </pc:spChg>
        <pc:spChg chg="add del">
          <ac:chgData name="Sheng Miao" userId="041ef45dcc36cdc8" providerId="LiveId" clId="{0B3B4334-41B8-453E-8874-7C1196B30852}" dt="2024-07-06T09:28:14.865" v="34" actId="26606"/>
          <ac:spMkLst>
            <pc:docMk/>
            <pc:sldMk cId="75966233" sldId="257"/>
            <ac:spMk id="22" creationId="{3ECBE1F1-D69B-4AFA-ABD5-8E41720EF6DE}"/>
          </ac:spMkLst>
        </pc:spChg>
        <pc:spChg chg="add del">
          <ac:chgData name="Sheng Miao" userId="041ef45dcc36cdc8" providerId="LiveId" clId="{0B3B4334-41B8-453E-8874-7C1196B30852}" dt="2024-07-06T09:28:14.865" v="34" actId="26606"/>
          <ac:spMkLst>
            <pc:docMk/>
            <pc:sldMk cId="75966233" sldId="257"/>
            <ac:spMk id="23" creationId="{603A6265-E10C-4B85-9C20-E75FCAF9CC63}"/>
          </ac:spMkLst>
        </pc:spChg>
        <pc:spChg chg="add del">
          <ac:chgData name="Sheng Miao" userId="041ef45dcc36cdc8" providerId="LiveId" clId="{0B3B4334-41B8-453E-8874-7C1196B30852}" dt="2024-07-06T09:30:26.710" v="40" actId="26606"/>
          <ac:spMkLst>
            <pc:docMk/>
            <pc:sldMk cId="75966233" sldId="257"/>
            <ac:spMk id="25" creationId="{04812C46-200A-4DEB-A05E-3ED6C68C2387}"/>
          </ac:spMkLst>
        </pc:spChg>
        <pc:spChg chg="add del">
          <ac:chgData name="Sheng Miao" userId="041ef45dcc36cdc8" providerId="LiveId" clId="{0B3B4334-41B8-453E-8874-7C1196B30852}" dt="2024-07-06T09:30:26.710" v="40" actId="26606"/>
          <ac:spMkLst>
            <pc:docMk/>
            <pc:sldMk cId="75966233" sldId="257"/>
            <ac:spMk id="26" creationId="{D1EA859B-E555-4109-94F3-6700E046E008}"/>
          </ac:spMkLst>
        </pc:spChg>
        <pc:spChg chg="add del">
          <ac:chgData name="Sheng Miao" userId="041ef45dcc36cdc8" providerId="LiveId" clId="{0B3B4334-41B8-453E-8874-7C1196B30852}" dt="2024-07-06T09:31:08.386" v="64" actId="26606"/>
          <ac:spMkLst>
            <pc:docMk/>
            <pc:sldMk cId="75966233" sldId="257"/>
            <ac:spMk id="31" creationId="{04812C46-200A-4DEB-A05E-3ED6C68C2387}"/>
          </ac:spMkLst>
        </pc:spChg>
        <pc:spChg chg="add del">
          <ac:chgData name="Sheng Miao" userId="041ef45dcc36cdc8" providerId="LiveId" clId="{0B3B4334-41B8-453E-8874-7C1196B30852}" dt="2024-07-06T09:31:08.386" v="64" actId="26606"/>
          <ac:spMkLst>
            <pc:docMk/>
            <pc:sldMk cId="75966233" sldId="257"/>
            <ac:spMk id="33" creationId="{D1EA859B-E555-4109-94F3-6700E046E008}"/>
          </ac:spMkLst>
        </pc:spChg>
        <pc:spChg chg="add del">
          <ac:chgData name="Sheng Miao" userId="041ef45dcc36cdc8" providerId="LiveId" clId="{0B3B4334-41B8-453E-8874-7C1196B30852}" dt="2024-07-06T09:30:49.541" v="43" actId="26606"/>
          <ac:spMkLst>
            <pc:docMk/>
            <pc:sldMk cId="75966233" sldId="257"/>
            <ac:spMk id="38" creationId="{D009D6D5-DAC2-4A8B-A17A-E206B9012D09}"/>
          </ac:spMkLst>
        </pc:spChg>
        <pc:spChg chg="add del">
          <ac:chgData name="Sheng Miao" userId="041ef45dcc36cdc8" providerId="LiveId" clId="{0B3B4334-41B8-453E-8874-7C1196B30852}" dt="2024-07-06T09:30:50.268" v="45" actId="26606"/>
          <ac:spMkLst>
            <pc:docMk/>
            <pc:sldMk cId="75966233" sldId="257"/>
            <ac:spMk id="40" creationId="{3EBE8569-6AEC-4B8C-8D53-2DE337CDBA65}"/>
          </ac:spMkLst>
        </pc:spChg>
        <pc:spChg chg="add del">
          <ac:chgData name="Sheng Miao" userId="041ef45dcc36cdc8" providerId="LiveId" clId="{0B3B4334-41B8-453E-8874-7C1196B30852}" dt="2024-07-06T09:30:50.268" v="45" actId="26606"/>
          <ac:spMkLst>
            <pc:docMk/>
            <pc:sldMk cId="75966233" sldId="257"/>
            <ac:spMk id="41" creationId="{8FC9BE17-9A7B-462D-AE50-3D8777387304}"/>
          </ac:spMkLst>
        </pc:spChg>
        <pc:spChg chg="add del">
          <ac:chgData name="Sheng Miao" userId="041ef45dcc36cdc8" providerId="LiveId" clId="{0B3B4334-41B8-453E-8874-7C1196B30852}" dt="2024-07-06T09:30:50.268" v="45" actId="26606"/>
          <ac:spMkLst>
            <pc:docMk/>
            <pc:sldMk cId="75966233" sldId="257"/>
            <ac:spMk id="42" creationId="{55D4142C-5077-457F-A6AD-3FECFDB39685}"/>
          </ac:spMkLst>
        </pc:spChg>
        <pc:spChg chg="add del">
          <ac:chgData name="Sheng Miao" userId="041ef45dcc36cdc8" providerId="LiveId" clId="{0B3B4334-41B8-453E-8874-7C1196B30852}" dt="2024-07-06T09:30:50.268" v="45" actId="26606"/>
          <ac:spMkLst>
            <pc:docMk/>
            <pc:sldMk cId="75966233" sldId="257"/>
            <ac:spMk id="44" creationId="{7A5F0580-5EE9-419F-96EE-B6529EF6E7D0}"/>
          </ac:spMkLst>
        </pc:spChg>
        <pc:spChg chg="add del">
          <ac:chgData name="Sheng Miao" userId="041ef45dcc36cdc8" providerId="LiveId" clId="{0B3B4334-41B8-453E-8874-7C1196B30852}" dt="2024-07-06T09:30:51.381" v="47" actId="26606"/>
          <ac:spMkLst>
            <pc:docMk/>
            <pc:sldMk cId="75966233" sldId="257"/>
            <ac:spMk id="46" creationId="{04812C46-200A-4DEB-A05E-3ED6C68C2387}"/>
          </ac:spMkLst>
        </pc:spChg>
        <pc:spChg chg="add del">
          <ac:chgData name="Sheng Miao" userId="041ef45dcc36cdc8" providerId="LiveId" clId="{0B3B4334-41B8-453E-8874-7C1196B30852}" dt="2024-07-06T09:30:51.381" v="47" actId="26606"/>
          <ac:spMkLst>
            <pc:docMk/>
            <pc:sldMk cId="75966233" sldId="257"/>
            <ac:spMk id="47" creationId="{D1EA859B-E555-4109-94F3-6700E046E008}"/>
          </ac:spMkLst>
        </pc:spChg>
        <pc:spChg chg="add del">
          <ac:chgData name="Sheng Miao" userId="041ef45dcc36cdc8" providerId="LiveId" clId="{0B3B4334-41B8-453E-8874-7C1196B30852}" dt="2024-07-06T09:30:54.343" v="49" actId="26606"/>
          <ac:spMkLst>
            <pc:docMk/>
            <pc:sldMk cId="75966233" sldId="257"/>
            <ac:spMk id="49" creationId="{04812C46-200A-4DEB-A05E-3ED6C68C2387}"/>
          </ac:spMkLst>
        </pc:spChg>
        <pc:spChg chg="add del">
          <ac:chgData name="Sheng Miao" userId="041ef45dcc36cdc8" providerId="LiveId" clId="{0B3B4334-41B8-453E-8874-7C1196B30852}" dt="2024-07-06T09:30:54.343" v="49" actId="26606"/>
          <ac:spMkLst>
            <pc:docMk/>
            <pc:sldMk cId="75966233" sldId="257"/>
            <ac:spMk id="50" creationId="{D1EA859B-E555-4109-94F3-6700E046E008}"/>
          </ac:spMkLst>
        </pc:spChg>
        <pc:spChg chg="add del">
          <ac:chgData name="Sheng Miao" userId="041ef45dcc36cdc8" providerId="LiveId" clId="{0B3B4334-41B8-453E-8874-7C1196B30852}" dt="2024-07-06T09:30:57.954" v="51" actId="26606"/>
          <ac:spMkLst>
            <pc:docMk/>
            <pc:sldMk cId="75966233" sldId="257"/>
            <ac:spMk id="52" creationId="{8FC9BE17-9A7B-462D-AE50-3D8777387304}"/>
          </ac:spMkLst>
        </pc:spChg>
        <pc:spChg chg="add del">
          <ac:chgData name="Sheng Miao" userId="041ef45dcc36cdc8" providerId="LiveId" clId="{0B3B4334-41B8-453E-8874-7C1196B30852}" dt="2024-07-06T09:30:57.954" v="51" actId="26606"/>
          <ac:spMkLst>
            <pc:docMk/>
            <pc:sldMk cId="75966233" sldId="257"/>
            <ac:spMk id="53" creationId="{3EBE8569-6AEC-4B8C-8D53-2DE337CDBA65}"/>
          </ac:spMkLst>
        </pc:spChg>
        <pc:spChg chg="add del">
          <ac:chgData name="Sheng Miao" userId="041ef45dcc36cdc8" providerId="LiveId" clId="{0B3B4334-41B8-453E-8874-7C1196B30852}" dt="2024-07-06T09:30:57.954" v="51" actId="26606"/>
          <ac:spMkLst>
            <pc:docMk/>
            <pc:sldMk cId="75966233" sldId="257"/>
            <ac:spMk id="54" creationId="{55D4142C-5077-457F-A6AD-3FECFDB39685}"/>
          </ac:spMkLst>
        </pc:spChg>
        <pc:spChg chg="add del">
          <ac:chgData name="Sheng Miao" userId="041ef45dcc36cdc8" providerId="LiveId" clId="{0B3B4334-41B8-453E-8874-7C1196B30852}" dt="2024-07-06T09:30:57.954" v="51" actId="26606"/>
          <ac:spMkLst>
            <pc:docMk/>
            <pc:sldMk cId="75966233" sldId="257"/>
            <ac:spMk id="55" creationId="{7A5F0580-5EE9-419F-96EE-B6529EF6E7D0}"/>
          </ac:spMkLst>
        </pc:spChg>
        <pc:spChg chg="add del">
          <ac:chgData name="Sheng Miao" userId="041ef45dcc36cdc8" providerId="LiveId" clId="{0B3B4334-41B8-453E-8874-7C1196B30852}" dt="2024-07-06T09:31:02.024" v="53" actId="26606"/>
          <ac:spMkLst>
            <pc:docMk/>
            <pc:sldMk cId="75966233" sldId="257"/>
            <ac:spMk id="57" creationId="{F13C74B1-5B17-4795-BED0-7140497B445A}"/>
          </ac:spMkLst>
        </pc:spChg>
        <pc:spChg chg="add del">
          <ac:chgData name="Sheng Miao" userId="041ef45dcc36cdc8" providerId="LiveId" clId="{0B3B4334-41B8-453E-8874-7C1196B30852}" dt="2024-07-06T09:31:02.024" v="53" actId="26606"/>
          <ac:spMkLst>
            <pc:docMk/>
            <pc:sldMk cId="75966233" sldId="257"/>
            <ac:spMk id="58" creationId="{D4974D33-8DC5-464E-8C6D-BE58F0669C17}"/>
          </ac:spMkLst>
        </pc:spChg>
        <pc:spChg chg="add del">
          <ac:chgData name="Sheng Miao" userId="041ef45dcc36cdc8" providerId="LiveId" clId="{0B3B4334-41B8-453E-8874-7C1196B30852}" dt="2024-07-06T09:31:02.668" v="55" actId="26606"/>
          <ac:spMkLst>
            <pc:docMk/>
            <pc:sldMk cId="75966233" sldId="257"/>
            <ac:spMk id="60" creationId="{F94AA2BD-2E3F-4B1D-8127-5744B8115311}"/>
          </ac:spMkLst>
        </pc:spChg>
        <pc:spChg chg="add del">
          <ac:chgData name="Sheng Miao" userId="041ef45dcc36cdc8" providerId="LiveId" clId="{0B3B4334-41B8-453E-8874-7C1196B30852}" dt="2024-07-06T09:31:02.668" v="55" actId="26606"/>
          <ac:spMkLst>
            <pc:docMk/>
            <pc:sldMk cId="75966233" sldId="257"/>
            <ac:spMk id="61" creationId="{4BD02261-2DC8-4AA8-9E16-7751AE892445}"/>
          </ac:spMkLst>
        </pc:spChg>
        <pc:spChg chg="add del">
          <ac:chgData name="Sheng Miao" userId="041ef45dcc36cdc8" providerId="LiveId" clId="{0B3B4334-41B8-453E-8874-7C1196B30852}" dt="2024-07-06T09:31:02.668" v="55" actId="26606"/>
          <ac:spMkLst>
            <pc:docMk/>
            <pc:sldMk cId="75966233" sldId="257"/>
            <ac:spMk id="62" creationId="{3D752CF2-2291-40B5-B462-C17B174C10BC}"/>
          </ac:spMkLst>
        </pc:spChg>
        <pc:spChg chg="add del">
          <ac:chgData name="Sheng Miao" userId="041ef45dcc36cdc8" providerId="LiveId" clId="{0B3B4334-41B8-453E-8874-7C1196B30852}" dt="2024-07-06T09:31:05.521" v="59" actId="26606"/>
          <ac:spMkLst>
            <pc:docMk/>
            <pc:sldMk cId="75966233" sldId="257"/>
            <ac:spMk id="69" creationId="{F94AA2BD-2E3F-4B1D-8127-5744B8115311}"/>
          </ac:spMkLst>
        </pc:spChg>
        <pc:spChg chg="add del">
          <ac:chgData name="Sheng Miao" userId="041ef45dcc36cdc8" providerId="LiveId" clId="{0B3B4334-41B8-453E-8874-7C1196B30852}" dt="2024-07-06T09:31:05.521" v="59" actId="26606"/>
          <ac:spMkLst>
            <pc:docMk/>
            <pc:sldMk cId="75966233" sldId="257"/>
            <ac:spMk id="70" creationId="{4BD02261-2DC8-4AA8-9E16-7751AE892445}"/>
          </ac:spMkLst>
        </pc:spChg>
        <pc:spChg chg="add del">
          <ac:chgData name="Sheng Miao" userId="041ef45dcc36cdc8" providerId="LiveId" clId="{0B3B4334-41B8-453E-8874-7C1196B30852}" dt="2024-07-06T09:31:05.521" v="59" actId="26606"/>
          <ac:spMkLst>
            <pc:docMk/>
            <pc:sldMk cId="75966233" sldId="257"/>
            <ac:spMk id="71" creationId="{3D752CF2-2291-40B5-B462-C17B174C10BC}"/>
          </ac:spMkLst>
        </pc:spChg>
        <pc:spChg chg="add del">
          <ac:chgData name="Sheng Miao" userId="041ef45dcc36cdc8" providerId="LiveId" clId="{0B3B4334-41B8-453E-8874-7C1196B30852}" dt="2024-07-06T09:31:07.031" v="61" actId="26606"/>
          <ac:spMkLst>
            <pc:docMk/>
            <pc:sldMk cId="75966233" sldId="257"/>
            <ac:spMk id="73" creationId="{F13C74B1-5B17-4795-BED0-7140497B445A}"/>
          </ac:spMkLst>
        </pc:spChg>
        <pc:spChg chg="add del">
          <ac:chgData name="Sheng Miao" userId="041ef45dcc36cdc8" providerId="LiveId" clId="{0B3B4334-41B8-453E-8874-7C1196B30852}" dt="2024-07-06T09:31:07.031" v="61" actId="26606"/>
          <ac:spMkLst>
            <pc:docMk/>
            <pc:sldMk cId="75966233" sldId="257"/>
            <ac:spMk id="74" creationId="{D4974D33-8DC5-464E-8C6D-BE58F0669C17}"/>
          </ac:spMkLst>
        </pc:spChg>
        <pc:spChg chg="add del">
          <ac:chgData name="Sheng Miao" userId="041ef45dcc36cdc8" providerId="LiveId" clId="{0B3B4334-41B8-453E-8874-7C1196B30852}" dt="2024-07-06T09:31:08.386" v="63" actId="26606"/>
          <ac:spMkLst>
            <pc:docMk/>
            <pc:sldMk cId="75966233" sldId="257"/>
            <ac:spMk id="76" creationId="{04812C46-200A-4DEB-A05E-3ED6C68C2387}"/>
          </ac:spMkLst>
        </pc:spChg>
        <pc:spChg chg="add del">
          <ac:chgData name="Sheng Miao" userId="041ef45dcc36cdc8" providerId="LiveId" clId="{0B3B4334-41B8-453E-8874-7C1196B30852}" dt="2024-07-06T09:31:08.386" v="63" actId="26606"/>
          <ac:spMkLst>
            <pc:docMk/>
            <pc:sldMk cId="75966233" sldId="257"/>
            <ac:spMk id="77" creationId="{D1EA859B-E555-4109-94F3-6700E046E008}"/>
          </ac:spMkLst>
        </pc:spChg>
        <pc:spChg chg="add del">
          <ac:chgData name="Sheng Miao" userId="041ef45dcc36cdc8" providerId="LiveId" clId="{0B3B4334-41B8-453E-8874-7C1196B30852}" dt="2024-07-06T09:33:24.667" v="87"/>
          <ac:spMkLst>
            <pc:docMk/>
            <pc:sldMk cId="75966233" sldId="257"/>
            <ac:spMk id="79" creationId="{D009D6D5-DAC2-4A8B-A17A-E206B9012D09}"/>
          </ac:spMkLst>
        </pc:spChg>
        <pc:grpChg chg="add del">
          <ac:chgData name="Sheng Miao" userId="041ef45dcc36cdc8" providerId="LiveId" clId="{0B3B4334-41B8-453E-8874-7C1196B30852}" dt="2024-07-06T09:31:04.670" v="57" actId="26606"/>
          <ac:grpSpMkLst>
            <pc:docMk/>
            <pc:sldMk cId="75966233" sldId="257"/>
            <ac:grpSpMk id="64" creationId="{114ED94A-C85D-4CD3-4205-438D21CE6B38}"/>
          </ac:grpSpMkLst>
        </pc:grpChg>
        <pc:picChg chg="add del mod ord">
          <ac:chgData name="Sheng Miao" userId="041ef45dcc36cdc8" providerId="LiveId" clId="{0B3B4334-41B8-453E-8874-7C1196B30852}" dt="2024-07-06T09:30:18.908" v="36" actId="478"/>
          <ac:picMkLst>
            <pc:docMk/>
            <pc:sldMk cId="75966233" sldId="257"/>
            <ac:picMk id="5" creationId="{CB123C88-5E2F-0271-489C-0F5FE28D6794}"/>
          </ac:picMkLst>
        </pc:picChg>
        <pc:picChg chg="add mod ord">
          <ac:chgData name="Sheng Miao" userId="041ef45dcc36cdc8" providerId="LiveId" clId="{0B3B4334-41B8-453E-8874-7C1196B30852}" dt="2024-07-06T09:33:41.045" v="92" actId="26606"/>
          <ac:picMkLst>
            <pc:docMk/>
            <pc:sldMk cId="75966233" sldId="257"/>
            <ac:picMk id="6" creationId="{7762794D-BC1F-AA00-2838-EE988A15C721}"/>
          </ac:picMkLst>
        </pc:picChg>
      </pc:sldChg>
      <pc:sldChg chg="addSp delSp modSp new mod setBg delDesignElem">
        <pc:chgData name="Sheng Miao" userId="041ef45dcc36cdc8" providerId="LiveId" clId="{0B3B4334-41B8-453E-8874-7C1196B30852}" dt="2024-07-06T12:58:14.727" v="870" actId="26606"/>
        <pc:sldMkLst>
          <pc:docMk/>
          <pc:sldMk cId="849904805" sldId="258"/>
        </pc:sldMkLst>
        <pc:spChg chg="mod">
          <ac:chgData name="Sheng Miao" userId="041ef45dcc36cdc8" providerId="LiveId" clId="{0B3B4334-41B8-453E-8874-7C1196B30852}" dt="2024-07-06T12:58:14.727" v="870" actId="26606"/>
          <ac:spMkLst>
            <pc:docMk/>
            <pc:sldMk cId="849904805" sldId="258"/>
            <ac:spMk id="2" creationId="{3B7CF957-E243-A6CE-C8F0-2E04D18C74FB}"/>
          </ac:spMkLst>
        </pc:spChg>
        <pc:spChg chg="mod">
          <ac:chgData name="Sheng Miao" userId="041ef45dcc36cdc8" providerId="LiveId" clId="{0B3B4334-41B8-453E-8874-7C1196B30852}" dt="2024-07-06T09:42:09.974" v="176" actId="20577"/>
          <ac:spMkLst>
            <pc:docMk/>
            <pc:sldMk cId="849904805" sldId="258"/>
            <ac:spMk id="3" creationId="{EDA98C65-16B5-5636-4976-C89692CF8804}"/>
          </ac:spMkLst>
        </pc:spChg>
        <pc:spChg chg="add">
          <ac:chgData name="Sheng Miao" userId="041ef45dcc36cdc8" providerId="LiveId" clId="{0B3B4334-41B8-453E-8874-7C1196B30852}" dt="2024-07-06T12:58:14.727" v="870" actId="26606"/>
          <ac:spMkLst>
            <pc:docMk/>
            <pc:sldMk cId="849904805" sldId="258"/>
            <ac:spMk id="5" creationId="{100EDD19-6802-4EC3-95CE-CFFAB042CFD6}"/>
          </ac:spMkLst>
        </pc:spChg>
        <pc:spChg chg="add">
          <ac:chgData name="Sheng Miao" userId="041ef45dcc36cdc8" providerId="LiveId" clId="{0B3B4334-41B8-453E-8874-7C1196B30852}" dt="2024-07-06T12:58:14.727" v="870" actId="26606"/>
          <ac:spMkLst>
            <pc:docMk/>
            <pc:sldMk cId="849904805" sldId="258"/>
            <ac:spMk id="6" creationId="{DB17E863-922E-4C26-BD64-E8FD41D28661}"/>
          </ac:spMkLst>
        </pc:spChg>
        <pc:spChg chg="add del">
          <ac:chgData name="Sheng Miao" userId="041ef45dcc36cdc8" providerId="LiveId" clId="{0B3B4334-41B8-453E-8874-7C1196B30852}" dt="2024-07-06T09:35:51.341" v="96" actId="26606"/>
          <ac:spMkLst>
            <pc:docMk/>
            <pc:sldMk cId="849904805" sldId="258"/>
            <ac:spMk id="8" creationId="{100EDD19-6802-4EC3-95CE-CFFAB042CFD6}"/>
          </ac:spMkLst>
        </pc:spChg>
        <pc:spChg chg="add del">
          <ac:chgData name="Sheng Miao" userId="041ef45dcc36cdc8" providerId="LiveId" clId="{0B3B4334-41B8-453E-8874-7C1196B30852}" dt="2024-07-06T09:35:51.341" v="96" actId="26606"/>
          <ac:spMkLst>
            <pc:docMk/>
            <pc:sldMk cId="849904805" sldId="258"/>
            <ac:spMk id="10" creationId="{DB17E863-922E-4C26-BD64-E8FD41D28661}"/>
          </ac:spMkLst>
        </pc:spChg>
        <pc:spChg chg="add del">
          <ac:chgData name="Sheng Miao" userId="041ef45dcc36cdc8" providerId="LiveId" clId="{0B3B4334-41B8-453E-8874-7C1196B30852}" dt="2024-07-06T09:35:57.897" v="98" actId="26606"/>
          <ac:spMkLst>
            <pc:docMk/>
            <pc:sldMk cId="849904805" sldId="258"/>
            <ac:spMk id="12" creationId="{777A147A-9ED8-46B4-8660-1B3C2AA880B5}"/>
          </ac:spMkLst>
        </pc:spChg>
        <pc:spChg chg="add del">
          <ac:chgData name="Sheng Miao" userId="041ef45dcc36cdc8" providerId="LiveId" clId="{0B3B4334-41B8-453E-8874-7C1196B30852}" dt="2024-07-06T09:35:57.897" v="98" actId="26606"/>
          <ac:spMkLst>
            <pc:docMk/>
            <pc:sldMk cId="849904805" sldId="258"/>
            <ac:spMk id="13" creationId="{5D6C15A0-C087-4593-8414-2B4EC1CDC3DE}"/>
          </ac:spMkLst>
        </pc:spChg>
        <pc:spChg chg="add del">
          <ac:chgData name="Sheng Miao" userId="041ef45dcc36cdc8" providerId="LiveId" clId="{0B3B4334-41B8-453E-8874-7C1196B30852}" dt="2024-07-06T09:36:09.925" v="100" actId="26606"/>
          <ac:spMkLst>
            <pc:docMk/>
            <pc:sldMk cId="849904805" sldId="258"/>
            <ac:spMk id="15" creationId="{907EF6B7-1338-4443-8C46-6A318D952DFD}"/>
          </ac:spMkLst>
        </pc:spChg>
        <pc:spChg chg="add del">
          <ac:chgData name="Sheng Miao" userId="041ef45dcc36cdc8" providerId="LiveId" clId="{0B3B4334-41B8-453E-8874-7C1196B30852}" dt="2024-07-06T09:36:09.925" v="100" actId="26606"/>
          <ac:spMkLst>
            <pc:docMk/>
            <pc:sldMk cId="849904805" sldId="258"/>
            <ac:spMk id="16" creationId="{DAAE4CDD-124C-4DCF-9584-B6033B545DD5}"/>
          </ac:spMkLst>
        </pc:spChg>
        <pc:spChg chg="add del">
          <ac:chgData name="Sheng Miao" userId="041ef45dcc36cdc8" providerId="LiveId" clId="{0B3B4334-41B8-453E-8874-7C1196B30852}" dt="2024-07-06T09:36:09.925" v="100" actId="26606"/>
          <ac:spMkLst>
            <pc:docMk/>
            <pc:sldMk cId="849904805" sldId="258"/>
            <ac:spMk id="17" creationId="{081E4A58-353D-44AE-B2FC-2A74E2E400F7}"/>
          </ac:spMkLst>
        </pc:spChg>
        <pc:spChg chg="add del">
          <ac:chgData name="Sheng Miao" userId="041ef45dcc36cdc8" providerId="LiveId" clId="{0B3B4334-41B8-453E-8874-7C1196B30852}" dt="2024-07-06T12:57:07.138" v="863"/>
          <ac:spMkLst>
            <pc:docMk/>
            <pc:sldMk cId="849904805" sldId="258"/>
            <ac:spMk id="19" creationId="{100EDD19-6802-4EC3-95CE-CFFAB042CFD6}"/>
          </ac:spMkLst>
        </pc:spChg>
        <pc:spChg chg="add del">
          <ac:chgData name="Sheng Miao" userId="041ef45dcc36cdc8" providerId="LiveId" clId="{0B3B4334-41B8-453E-8874-7C1196B30852}" dt="2024-07-06T12:57:07.138" v="863"/>
          <ac:spMkLst>
            <pc:docMk/>
            <pc:sldMk cId="849904805" sldId="258"/>
            <ac:spMk id="20" creationId="{DB17E863-922E-4C26-BD64-E8FD41D28661}"/>
          </ac:spMkLst>
        </pc:spChg>
      </pc:sldChg>
      <pc:sldChg chg="addSp delSp modSp new mod setBg delDesignElem">
        <pc:chgData name="Sheng Miao" userId="041ef45dcc36cdc8" providerId="LiveId" clId="{0B3B4334-41B8-453E-8874-7C1196B30852}" dt="2024-07-06T12:58:37.043" v="871" actId="26606"/>
        <pc:sldMkLst>
          <pc:docMk/>
          <pc:sldMk cId="515112571" sldId="259"/>
        </pc:sldMkLst>
        <pc:spChg chg="mod">
          <ac:chgData name="Sheng Miao" userId="041ef45dcc36cdc8" providerId="LiveId" clId="{0B3B4334-41B8-453E-8874-7C1196B30852}" dt="2024-07-06T12:58:37.043" v="871" actId="26606"/>
          <ac:spMkLst>
            <pc:docMk/>
            <pc:sldMk cId="515112571" sldId="259"/>
            <ac:spMk id="2" creationId="{2CB41344-DC00-2EE1-1789-F6634FEC04B0}"/>
          </ac:spMkLst>
        </pc:spChg>
        <pc:spChg chg="del mod">
          <ac:chgData name="Sheng Miao" userId="041ef45dcc36cdc8" providerId="LiveId" clId="{0B3B4334-41B8-453E-8874-7C1196B30852}" dt="2024-07-06T12:01:19.272" v="179"/>
          <ac:spMkLst>
            <pc:docMk/>
            <pc:sldMk cId="515112571" sldId="259"/>
            <ac:spMk id="3" creationId="{A705DE7F-18B6-5FBB-41A6-E7379197BC98}"/>
          </ac:spMkLst>
        </pc:spChg>
        <pc:spChg chg="add mod">
          <ac:chgData name="Sheng Miao" userId="041ef45dcc36cdc8" providerId="LiveId" clId="{0B3B4334-41B8-453E-8874-7C1196B30852}" dt="2024-07-06T12:58:37.043" v="871" actId="26606"/>
          <ac:spMkLst>
            <pc:docMk/>
            <pc:sldMk cId="515112571" sldId="259"/>
            <ac:spMk id="4" creationId="{7BFC5158-2219-2555-C176-301074B60967}"/>
          </ac:spMkLst>
        </pc:spChg>
        <pc:spChg chg="add mod">
          <ac:chgData name="Sheng Miao" userId="041ef45dcc36cdc8" providerId="LiveId" clId="{0B3B4334-41B8-453E-8874-7C1196B30852}" dt="2024-07-06T12:58:37.043" v="871" actId="26606"/>
          <ac:spMkLst>
            <pc:docMk/>
            <pc:sldMk cId="515112571" sldId="259"/>
            <ac:spMk id="5" creationId="{353984B6-D940-97A8-1EE4-D1786BA9BC05}"/>
          </ac:spMkLst>
        </pc:spChg>
        <pc:spChg chg="add">
          <ac:chgData name="Sheng Miao" userId="041ef45dcc36cdc8" providerId="LiveId" clId="{0B3B4334-41B8-453E-8874-7C1196B30852}" dt="2024-07-06T12:58:37.043" v="871" actId="26606"/>
          <ac:spMkLst>
            <pc:docMk/>
            <pc:sldMk cId="515112571" sldId="259"/>
            <ac:spMk id="1028" creationId="{35DB3719-6FDC-4E5D-891D-FF40B7300F64}"/>
          </ac:spMkLst>
        </pc:spChg>
        <pc:spChg chg="add">
          <ac:chgData name="Sheng Miao" userId="041ef45dcc36cdc8" providerId="LiveId" clId="{0B3B4334-41B8-453E-8874-7C1196B30852}" dt="2024-07-06T12:58:37.043" v="871" actId="26606"/>
          <ac:spMkLst>
            <pc:docMk/>
            <pc:sldMk cId="515112571" sldId="259"/>
            <ac:spMk id="1029" creationId="{E0CBAC23-2E3F-4A90-BA59-F8299F6A5439}"/>
          </ac:spMkLst>
        </pc:spChg>
        <pc:spChg chg="add del">
          <ac:chgData name="Sheng Miao" userId="041ef45dcc36cdc8" providerId="LiveId" clId="{0B3B4334-41B8-453E-8874-7C1196B30852}" dt="2024-07-06T12:55:14.192" v="838" actId="26606"/>
          <ac:spMkLst>
            <pc:docMk/>
            <pc:sldMk cId="515112571" sldId="259"/>
            <ac:spMk id="1031" creationId="{7301F447-EEF7-48F5-AF73-7566EE7F64AD}"/>
          </ac:spMkLst>
        </pc:spChg>
        <pc:spChg chg="add del">
          <ac:chgData name="Sheng Miao" userId="041ef45dcc36cdc8" providerId="LiveId" clId="{0B3B4334-41B8-453E-8874-7C1196B30852}" dt="2024-07-06T12:55:14.192" v="838" actId="26606"/>
          <ac:spMkLst>
            <pc:docMk/>
            <pc:sldMk cId="515112571" sldId="259"/>
            <ac:spMk id="1033" creationId="{F7117410-A2A4-4085-9ADC-46744551DBDE}"/>
          </ac:spMkLst>
        </pc:spChg>
        <pc:spChg chg="add del">
          <ac:chgData name="Sheng Miao" userId="041ef45dcc36cdc8" providerId="LiveId" clId="{0B3B4334-41B8-453E-8874-7C1196B30852}" dt="2024-07-06T12:55:14.192" v="838" actId="26606"/>
          <ac:spMkLst>
            <pc:docMk/>
            <pc:sldMk cId="515112571" sldId="259"/>
            <ac:spMk id="1035" creationId="{99F74EB5-E547-4FB4-95F5-BCC788F3C4A0}"/>
          </ac:spMkLst>
        </pc:spChg>
        <pc:spChg chg="add del">
          <ac:chgData name="Sheng Miao" userId="041ef45dcc36cdc8" providerId="LiveId" clId="{0B3B4334-41B8-453E-8874-7C1196B30852}" dt="2024-07-06T12:55:22.185" v="840" actId="26606"/>
          <ac:spMkLst>
            <pc:docMk/>
            <pc:sldMk cId="515112571" sldId="259"/>
            <ac:spMk id="1037" creationId="{08953E74-D241-4DDF-8508-F0365EA13A92}"/>
          </ac:spMkLst>
        </pc:spChg>
        <pc:spChg chg="add del">
          <ac:chgData name="Sheng Miao" userId="041ef45dcc36cdc8" providerId="LiveId" clId="{0B3B4334-41B8-453E-8874-7C1196B30852}" dt="2024-07-06T12:55:22.185" v="840" actId="26606"/>
          <ac:spMkLst>
            <pc:docMk/>
            <pc:sldMk cId="515112571" sldId="259"/>
            <ac:spMk id="1038" creationId="{5C3C901A-B2F4-4A3C-BCDD-7C8D587ECA2E}"/>
          </ac:spMkLst>
        </pc:spChg>
        <pc:spChg chg="add del">
          <ac:chgData name="Sheng Miao" userId="041ef45dcc36cdc8" providerId="LiveId" clId="{0B3B4334-41B8-453E-8874-7C1196B30852}" dt="2024-07-06T12:55:26.174" v="842" actId="26606"/>
          <ac:spMkLst>
            <pc:docMk/>
            <pc:sldMk cId="515112571" sldId="259"/>
            <ac:spMk id="1040" creationId="{AE2B703B-46F9-481A-A605-82E2A828C4FA}"/>
          </ac:spMkLst>
        </pc:spChg>
        <pc:spChg chg="add del">
          <ac:chgData name="Sheng Miao" userId="041ef45dcc36cdc8" providerId="LiveId" clId="{0B3B4334-41B8-453E-8874-7C1196B30852}" dt="2024-07-06T12:55:26.174" v="842" actId="26606"/>
          <ac:spMkLst>
            <pc:docMk/>
            <pc:sldMk cId="515112571" sldId="259"/>
            <ac:spMk id="1041" creationId="{F13BE4D7-0C3D-4906-B230-A1C5B4665CCF}"/>
          </ac:spMkLst>
        </pc:spChg>
        <pc:spChg chg="add del">
          <ac:chgData name="Sheng Miao" userId="041ef45dcc36cdc8" providerId="LiveId" clId="{0B3B4334-41B8-453E-8874-7C1196B30852}" dt="2024-07-06T12:55:30.763" v="844" actId="26606"/>
          <ac:spMkLst>
            <pc:docMk/>
            <pc:sldMk cId="515112571" sldId="259"/>
            <ac:spMk id="1043" creationId="{7DA1F35B-C8F7-4A5A-9339-7DA4D785B300}"/>
          </ac:spMkLst>
        </pc:spChg>
        <pc:spChg chg="add del">
          <ac:chgData name="Sheng Miao" userId="041ef45dcc36cdc8" providerId="LiveId" clId="{0B3B4334-41B8-453E-8874-7C1196B30852}" dt="2024-07-06T12:55:30.763" v="844" actId="26606"/>
          <ac:spMkLst>
            <pc:docMk/>
            <pc:sldMk cId="515112571" sldId="259"/>
            <ac:spMk id="1044" creationId="{B2D4AD41-40DA-4A81-92F5-B6E3BA1ED82A}"/>
          </ac:spMkLst>
        </pc:spChg>
        <pc:spChg chg="add del">
          <ac:chgData name="Sheng Miao" userId="041ef45dcc36cdc8" providerId="LiveId" clId="{0B3B4334-41B8-453E-8874-7C1196B30852}" dt="2024-07-06T12:55:43.390" v="846" actId="26606"/>
          <ac:spMkLst>
            <pc:docMk/>
            <pc:sldMk cId="515112571" sldId="259"/>
            <ac:spMk id="1046" creationId="{2A11688B-0A27-4E86-8D55-76F71ADF299B}"/>
          </ac:spMkLst>
        </pc:spChg>
        <pc:spChg chg="add del">
          <ac:chgData name="Sheng Miao" userId="041ef45dcc36cdc8" providerId="LiveId" clId="{0B3B4334-41B8-453E-8874-7C1196B30852}" dt="2024-07-06T12:55:43.390" v="846" actId="26606"/>
          <ac:spMkLst>
            <pc:docMk/>
            <pc:sldMk cId="515112571" sldId="259"/>
            <ac:spMk id="1049" creationId="{40F88E6C-5782-452A-8C4F-9D2C2EAC8499}"/>
          </ac:spMkLst>
        </pc:spChg>
        <pc:spChg chg="add del">
          <ac:chgData name="Sheng Miao" userId="041ef45dcc36cdc8" providerId="LiveId" clId="{0B3B4334-41B8-453E-8874-7C1196B30852}" dt="2024-07-06T12:55:49.366" v="848" actId="26606"/>
          <ac:spMkLst>
            <pc:docMk/>
            <pc:sldMk cId="515112571" sldId="259"/>
            <ac:spMk id="1051" creationId="{6C4028FD-8BAA-4A19-BFDE-594D991B7552}"/>
          </ac:spMkLst>
        </pc:spChg>
        <pc:spChg chg="add del">
          <ac:chgData name="Sheng Miao" userId="041ef45dcc36cdc8" providerId="LiveId" clId="{0B3B4334-41B8-453E-8874-7C1196B30852}" dt="2024-07-06T12:57:07.138" v="863"/>
          <ac:spMkLst>
            <pc:docMk/>
            <pc:sldMk cId="515112571" sldId="259"/>
            <ac:spMk id="1053" creationId="{35DB3719-6FDC-4E5D-891D-FF40B7300F64}"/>
          </ac:spMkLst>
        </pc:spChg>
        <pc:spChg chg="add del">
          <ac:chgData name="Sheng Miao" userId="041ef45dcc36cdc8" providerId="LiveId" clId="{0B3B4334-41B8-453E-8874-7C1196B30852}" dt="2024-07-06T12:57:07.138" v="863"/>
          <ac:spMkLst>
            <pc:docMk/>
            <pc:sldMk cId="515112571" sldId="259"/>
            <ac:spMk id="1054" creationId="{E0CBAC23-2E3F-4A90-BA59-F8299F6A5439}"/>
          </ac:spMkLst>
        </pc:spChg>
        <pc:grpChg chg="add del">
          <ac:chgData name="Sheng Miao" userId="041ef45dcc36cdc8" providerId="LiveId" clId="{0B3B4334-41B8-453E-8874-7C1196B30852}" dt="2024-07-06T12:55:43.390" v="846" actId="26606"/>
          <ac:grpSpMkLst>
            <pc:docMk/>
            <pc:sldMk cId="515112571" sldId="259"/>
            <ac:grpSpMk id="1047" creationId="{C84A868B-654E-447C-8D9C-0F9328308CA2}"/>
          </ac:grpSpMkLst>
        </pc:grpChg>
        <pc:picChg chg="add mod">
          <ac:chgData name="Sheng Miao" userId="041ef45dcc36cdc8" providerId="LiveId" clId="{0B3B4334-41B8-453E-8874-7C1196B30852}" dt="2024-07-06T12:58:37.043" v="871" actId="26606"/>
          <ac:picMkLst>
            <pc:docMk/>
            <pc:sldMk cId="515112571" sldId="259"/>
            <ac:picMk id="1025" creationId="{23A32295-1F59-3229-AD60-879A25B9BFF5}"/>
          </ac:picMkLst>
        </pc:picChg>
        <pc:picChg chg="add mod">
          <ac:chgData name="Sheng Miao" userId="041ef45dcc36cdc8" providerId="LiveId" clId="{0B3B4334-41B8-453E-8874-7C1196B30852}" dt="2024-07-06T12:58:37.043" v="871" actId="26606"/>
          <ac:picMkLst>
            <pc:docMk/>
            <pc:sldMk cId="515112571" sldId="259"/>
            <ac:picMk id="1026" creationId="{6A854199-F29F-56C8-4E64-7B95E44889A2}"/>
          </ac:picMkLst>
        </pc:picChg>
      </pc:sldChg>
      <pc:sldChg chg="addSp modSp new mod setBg">
        <pc:chgData name="Sheng Miao" userId="041ef45dcc36cdc8" providerId="LiveId" clId="{0B3B4334-41B8-453E-8874-7C1196B30852}" dt="2024-07-06T13:03:47.118" v="915" actId="403"/>
        <pc:sldMkLst>
          <pc:docMk/>
          <pc:sldMk cId="889054956" sldId="260"/>
        </pc:sldMkLst>
        <pc:spChg chg="mod">
          <ac:chgData name="Sheng Miao" userId="041ef45dcc36cdc8" providerId="LiveId" clId="{0B3B4334-41B8-453E-8874-7C1196B30852}" dt="2024-07-06T13:03:30.786" v="910" actId="26606"/>
          <ac:spMkLst>
            <pc:docMk/>
            <pc:sldMk cId="889054956" sldId="260"/>
            <ac:spMk id="2" creationId="{81FE7D54-BD35-3A7B-B3B2-E86B8D4CBD7F}"/>
          </ac:spMkLst>
        </pc:spChg>
        <pc:spChg chg="mod">
          <ac:chgData name="Sheng Miao" userId="041ef45dcc36cdc8" providerId="LiveId" clId="{0B3B4334-41B8-453E-8874-7C1196B30852}" dt="2024-07-06T13:03:47.118" v="915" actId="403"/>
          <ac:spMkLst>
            <pc:docMk/>
            <pc:sldMk cId="889054956" sldId="260"/>
            <ac:spMk id="3" creationId="{612D8D6C-2A95-1777-D3BC-C901D4F5572A}"/>
          </ac:spMkLst>
        </pc:spChg>
        <pc:spChg chg="add">
          <ac:chgData name="Sheng Miao" userId="041ef45dcc36cdc8" providerId="LiveId" clId="{0B3B4334-41B8-453E-8874-7C1196B30852}" dt="2024-07-06T13:03:30.786" v="910" actId="26606"/>
          <ac:spMkLst>
            <pc:docMk/>
            <pc:sldMk cId="889054956" sldId="260"/>
            <ac:spMk id="8" creationId="{100EDD19-6802-4EC3-95CE-CFFAB042CFD6}"/>
          </ac:spMkLst>
        </pc:spChg>
        <pc:spChg chg="add">
          <ac:chgData name="Sheng Miao" userId="041ef45dcc36cdc8" providerId="LiveId" clId="{0B3B4334-41B8-453E-8874-7C1196B30852}" dt="2024-07-06T13:03:30.786" v="910" actId="26606"/>
          <ac:spMkLst>
            <pc:docMk/>
            <pc:sldMk cId="889054956" sldId="260"/>
            <ac:spMk id="10" creationId="{DB17E863-922E-4C26-BD64-E8FD41D28661}"/>
          </ac:spMkLst>
        </pc:spChg>
      </pc:sldChg>
      <pc:sldChg chg="addSp modSp new mod setBg">
        <pc:chgData name="Sheng Miao" userId="041ef45dcc36cdc8" providerId="LiveId" clId="{0B3B4334-41B8-453E-8874-7C1196B30852}" dt="2024-07-06T13:03:55.352" v="916" actId="26606"/>
        <pc:sldMkLst>
          <pc:docMk/>
          <pc:sldMk cId="879612160" sldId="261"/>
        </pc:sldMkLst>
        <pc:spChg chg="mod">
          <ac:chgData name="Sheng Miao" userId="041ef45dcc36cdc8" providerId="LiveId" clId="{0B3B4334-41B8-453E-8874-7C1196B30852}" dt="2024-07-06T13:03:55.352" v="916" actId="26606"/>
          <ac:spMkLst>
            <pc:docMk/>
            <pc:sldMk cId="879612160" sldId="261"/>
            <ac:spMk id="2" creationId="{8999114F-E06F-40A4-B4FC-EBF10E140816}"/>
          </ac:spMkLst>
        </pc:spChg>
        <pc:spChg chg="mod">
          <ac:chgData name="Sheng Miao" userId="041ef45dcc36cdc8" providerId="LiveId" clId="{0B3B4334-41B8-453E-8874-7C1196B30852}" dt="2024-07-06T13:03:55.352" v="916" actId="26606"/>
          <ac:spMkLst>
            <pc:docMk/>
            <pc:sldMk cId="879612160" sldId="261"/>
            <ac:spMk id="3" creationId="{93939B9D-A922-6D38-536D-4C584B4FAB9E}"/>
          </ac:spMkLst>
        </pc:spChg>
        <pc:spChg chg="add">
          <ac:chgData name="Sheng Miao" userId="041ef45dcc36cdc8" providerId="LiveId" clId="{0B3B4334-41B8-453E-8874-7C1196B30852}" dt="2024-07-06T13:03:55.352" v="916" actId="26606"/>
          <ac:spMkLst>
            <pc:docMk/>
            <pc:sldMk cId="879612160" sldId="261"/>
            <ac:spMk id="8" creationId="{100EDD19-6802-4EC3-95CE-CFFAB042CFD6}"/>
          </ac:spMkLst>
        </pc:spChg>
        <pc:spChg chg="add">
          <ac:chgData name="Sheng Miao" userId="041ef45dcc36cdc8" providerId="LiveId" clId="{0B3B4334-41B8-453E-8874-7C1196B30852}" dt="2024-07-06T13:03:55.352" v="916" actId="26606"/>
          <ac:spMkLst>
            <pc:docMk/>
            <pc:sldMk cId="879612160" sldId="261"/>
            <ac:spMk id="10" creationId="{DB17E863-922E-4C26-BD64-E8FD41D28661}"/>
          </ac:spMkLst>
        </pc:spChg>
      </pc:sldChg>
      <pc:sldChg chg="addSp delSp modSp new mod modClrScheme chgLayout">
        <pc:chgData name="Sheng Miao" userId="041ef45dcc36cdc8" providerId="LiveId" clId="{0B3B4334-41B8-453E-8874-7C1196B30852}" dt="2024-07-06T13:01:56.536" v="904" actId="14100"/>
        <pc:sldMkLst>
          <pc:docMk/>
          <pc:sldMk cId="4283424910" sldId="262"/>
        </pc:sldMkLst>
        <pc:spChg chg="del">
          <ac:chgData name="Sheng Miao" userId="041ef45dcc36cdc8" providerId="LiveId" clId="{0B3B4334-41B8-453E-8874-7C1196B30852}" dt="2024-07-06T12:05:02.396" v="196" actId="700"/>
          <ac:spMkLst>
            <pc:docMk/>
            <pc:sldMk cId="4283424910" sldId="262"/>
            <ac:spMk id="2" creationId="{A98D75C1-C798-8061-4285-E08D69BF46CA}"/>
          </ac:spMkLst>
        </pc:spChg>
        <pc:spChg chg="del">
          <ac:chgData name="Sheng Miao" userId="041ef45dcc36cdc8" providerId="LiveId" clId="{0B3B4334-41B8-453E-8874-7C1196B30852}" dt="2024-07-06T12:05:02.396" v="196" actId="700"/>
          <ac:spMkLst>
            <pc:docMk/>
            <pc:sldMk cId="4283424910" sldId="262"/>
            <ac:spMk id="3" creationId="{0A5B8C49-F470-6E42-5F2B-8153E8553C80}"/>
          </ac:spMkLst>
        </pc:spChg>
        <pc:spChg chg="add">
          <ac:chgData name="Sheng Miao" userId="041ef45dcc36cdc8" providerId="LiveId" clId="{0B3B4334-41B8-453E-8874-7C1196B30852}" dt="2024-07-06T12:04:09.916" v="195"/>
          <ac:spMkLst>
            <pc:docMk/>
            <pc:sldMk cId="4283424910" sldId="262"/>
            <ac:spMk id="4" creationId="{E7DE5840-AC2D-06EA-56B9-DC81A4667EB5}"/>
          </ac:spMkLst>
        </pc:spChg>
        <pc:spChg chg="add del mod">
          <ac:chgData name="Sheng Miao" userId="041ef45dcc36cdc8" providerId="LiveId" clId="{0B3B4334-41B8-453E-8874-7C1196B30852}" dt="2024-07-06T13:01:38.973" v="901" actId="478"/>
          <ac:spMkLst>
            <pc:docMk/>
            <pc:sldMk cId="4283424910" sldId="262"/>
            <ac:spMk id="5" creationId="{A61C2F96-94BE-AC5B-D826-D19940DB4231}"/>
          </ac:spMkLst>
        </pc:spChg>
        <pc:spChg chg="add del mod">
          <ac:chgData name="Sheng Miao" userId="041ef45dcc36cdc8" providerId="LiveId" clId="{0B3B4334-41B8-453E-8874-7C1196B30852}" dt="2024-07-06T13:01:16.391" v="895" actId="478"/>
          <ac:spMkLst>
            <pc:docMk/>
            <pc:sldMk cId="4283424910" sldId="262"/>
            <ac:spMk id="6" creationId="{9EBA9BDA-044F-FEE3-F059-8D5E0873F4A8}"/>
          </ac:spMkLst>
        </pc:spChg>
        <pc:spChg chg="add del mod">
          <ac:chgData name="Sheng Miao" userId="041ef45dcc36cdc8" providerId="LiveId" clId="{0B3B4334-41B8-453E-8874-7C1196B30852}" dt="2024-07-06T13:01:36.516" v="900" actId="478"/>
          <ac:spMkLst>
            <pc:docMk/>
            <pc:sldMk cId="4283424910" sldId="262"/>
            <ac:spMk id="7" creationId="{6614D958-1FD9-9DBC-EF7E-88F3665AE521}"/>
          </ac:spMkLst>
        </pc:spChg>
        <pc:spChg chg="add mod">
          <ac:chgData name="Sheng Miao" userId="041ef45dcc36cdc8" providerId="LiveId" clId="{0B3B4334-41B8-453E-8874-7C1196B30852}" dt="2024-07-06T12:17:38.749" v="233" actId="1076"/>
          <ac:spMkLst>
            <pc:docMk/>
            <pc:sldMk cId="4283424910" sldId="262"/>
            <ac:spMk id="8" creationId="{1914B31D-4DB3-4871-E9E5-BE8C3DECA77C}"/>
          </ac:spMkLst>
        </pc:spChg>
        <pc:spChg chg="add">
          <ac:chgData name="Sheng Miao" userId="041ef45dcc36cdc8" providerId="LiveId" clId="{0B3B4334-41B8-453E-8874-7C1196B30852}" dt="2024-07-06T12:04:09.916" v="195"/>
          <ac:spMkLst>
            <pc:docMk/>
            <pc:sldMk cId="4283424910" sldId="262"/>
            <ac:spMk id="9" creationId="{D90AA20B-4673-4E60-1777-688EF2FA8AEF}"/>
          </ac:spMkLst>
        </pc:spChg>
        <pc:spChg chg="add mod">
          <ac:chgData name="Sheng Miao" userId="041ef45dcc36cdc8" providerId="LiveId" clId="{0B3B4334-41B8-453E-8874-7C1196B30852}" dt="2024-07-06T12:43:04.915" v="643" actId="1076"/>
          <ac:spMkLst>
            <pc:docMk/>
            <pc:sldMk cId="4283424910" sldId="262"/>
            <ac:spMk id="12" creationId="{E64E6944-9170-9AD6-C991-70D2B31060EC}"/>
          </ac:spMkLst>
        </pc:spChg>
        <pc:grpChg chg="add del mod">
          <ac:chgData name="Sheng Miao" userId="041ef45dcc36cdc8" providerId="LiveId" clId="{0B3B4334-41B8-453E-8874-7C1196B30852}" dt="2024-07-06T12:06:45.101" v="218" actId="165"/>
          <ac:grpSpMkLst>
            <pc:docMk/>
            <pc:sldMk cId="4283424910" sldId="262"/>
            <ac:grpSpMk id="10" creationId="{F1E9D4AD-6A75-10BB-1410-015DA47727CD}"/>
          </ac:grpSpMkLst>
        </pc:grpChg>
        <pc:grpChg chg="add mod">
          <ac:chgData name="Sheng Miao" userId="041ef45dcc36cdc8" providerId="LiveId" clId="{0B3B4334-41B8-453E-8874-7C1196B30852}" dt="2024-07-06T13:01:56.536" v="904" actId="14100"/>
          <ac:grpSpMkLst>
            <pc:docMk/>
            <pc:sldMk cId="4283424910" sldId="262"/>
            <ac:grpSpMk id="11" creationId="{1CFCFDE9-105B-5B17-9E9D-1D2C706C7F81}"/>
          </ac:grpSpMkLst>
        </pc:grpChg>
        <pc:picChg chg="add del mod topLvl">
          <ac:chgData name="Sheng Miao" userId="041ef45dcc36cdc8" providerId="LiveId" clId="{0B3B4334-41B8-453E-8874-7C1196B30852}" dt="2024-07-06T12:17:31.577" v="231" actId="478"/>
          <ac:picMkLst>
            <pc:docMk/>
            <pc:sldMk cId="4283424910" sldId="262"/>
            <ac:picMk id="2049" creationId="{49145C77-F4C9-A5EE-B676-F48498318363}"/>
          </ac:picMkLst>
        </pc:picChg>
        <pc:picChg chg="add del mod topLvl">
          <ac:chgData name="Sheng Miao" userId="041ef45dcc36cdc8" providerId="LiveId" clId="{0B3B4334-41B8-453E-8874-7C1196B30852}" dt="2024-07-06T12:17:31.577" v="231" actId="478"/>
          <ac:picMkLst>
            <pc:docMk/>
            <pc:sldMk cId="4283424910" sldId="262"/>
            <ac:picMk id="2050" creationId="{8AB52E48-9AB4-85E9-E32B-65A2F06275F3}"/>
          </ac:picMkLst>
        </pc:picChg>
        <pc:picChg chg="add del mod topLvl">
          <ac:chgData name="Sheng Miao" userId="041ef45dcc36cdc8" providerId="LiveId" clId="{0B3B4334-41B8-453E-8874-7C1196B30852}" dt="2024-07-06T12:17:31.577" v="231" actId="478"/>
          <ac:picMkLst>
            <pc:docMk/>
            <pc:sldMk cId="4283424910" sldId="262"/>
            <ac:picMk id="2051" creationId="{6DF38F47-25FD-71CD-C672-053FAF95C259}"/>
          </ac:picMkLst>
        </pc:picChg>
        <pc:picChg chg="add del mod topLvl">
          <ac:chgData name="Sheng Miao" userId="041ef45dcc36cdc8" providerId="LiveId" clId="{0B3B4334-41B8-453E-8874-7C1196B30852}" dt="2024-07-06T12:17:31.577" v="231" actId="478"/>
          <ac:picMkLst>
            <pc:docMk/>
            <pc:sldMk cId="4283424910" sldId="262"/>
            <ac:picMk id="2052" creationId="{13A2704A-36FD-9928-2BE5-398DCB025FEC}"/>
          </ac:picMkLst>
        </pc:picChg>
        <pc:picChg chg="add mod topLvl">
          <ac:chgData name="Sheng Miao" userId="041ef45dcc36cdc8" providerId="LiveId" clId="{0B3B4334-41B8-453E-8874-7C1196B30852}" dt="2024-07-06T13:01:56.536" v="904" actId="14100"/>
          <ac:picMkLst>
            <pc:docMk/>
            <pc:sldMk cId="4283424910" sldId="262"/>
            <ac:picMk id="2053" creationId="{A59F2E5F-8BC2-915D-ECDC-D624A21B2DD5}"/>
          </ac:picMkLst>
        </pc:picChg>
        <pc:picChg chg="add mod topLvl">
          <ac:chgData name="Sheng Miao" userId="041ef45dcc36cdc8" providerId="LiveId" clId="{0B3B4334-41B8-453E-8874-7C1196B30852}" dt="2024-07-06T13:01:56.536" v="904" actId="14100"/>
          <ac:picMkLst>
            <pc:docMk/>
            <pc:sldMk cId="4283424910" sldId="262"/>
            <ac:picMk id="2054" creationId="{CFD55DBB-0B6A-EEBB-BF67-7511822A4DF2}"/>
          </ac:picMkLst>
        </pc:picChg>
        <pc:picChg chg="add mod topLvl">
          <ac:chgData name="Sheng Miao" userId="041ef45dcc36cdc8" providerId="LiveId" clId="{0B3B4334-41B8-453E-8874-7C1196B30852}" dt="2024-07-06T13:01:56.536" v="904" actId="14100"/>
          <ac:picMkLst>
            <pc:docMk/>
            <pc:sldMk cId="4283424910" sldId="262"/>
            <ac:picMk id="2055" creationId="{27F5F7AD-76EA-0A57-0AD1-CCDFF288E334}"/>
          </ac:picMkLst>
        </pc:picChg>
        <pc:picChg chg="add mod topLvl">
          <ac:chgData name="Sheng Miao" userId="041ef45dcc36cdc8" providerId="LiveId" clId="{0B3B4334-41B8-453E-8874-7C1196B30852}" dt="2024-07-06T13:01:56.536" v="904" actId="14100"/>
          <ac:picMkLst>
            <pc:docMk/>
            <pc:sldMk cId="4283424910" sldId="262"/>
            <ac:picMk id="2056" creationId="{715ED1BB-157F-45F4-5AA7-5C07C5510AD2}"/>
          </ac:picMkLst>
        </pc:picChg>
        <pc:picChg chg="add mod topLvl">
          <ac:chgData name="Sheng Miao" userId="041ef45dcc36cdc8" providerId="LiveId" clId="{0B3B4334-41B8-453E-8874-7C1196B30852}" dt="2024-07-06T13:01:56.536" v="904" actId="14100"/>
          <ac:picMkLst>
            <pc:docMk/>
            <pc:sldMk cId="4283424910" sldId="262"/>
            <ac:picMk id="2057" creationId="{3AA3DE22-1A7E-78E6-919E-A819ECA05862}"/>
          </ac:picMkLst>
        </pc:picChg>
        <pc:picChg chg="add mod topLvl">
          <ac:chgData name="Sheng Miao" userId="041ef45dcc36cdc8" providerId="LiveId" clId="{0B3B4334-41B8-453E-8874-7C1196B30852}" dt="2024-07-06T13:01:56.536" v="904" actId="14100"/>
          <ac:picMkLst>
            <pc:docMk/>
            <pc:sldMk cId="4283424910" sldId="262"/>
            <ac:picMk id="2058" creationId="{64C89A5D-F4ED-1D5F-E1DD-B5D96B27AB65}"/>
          </ac:picMkLst>
        </pc:picChg>
        <pc:picChg chg="add mod topLvl">
          <ac:chgData name="Sheng Miao" userId="041ef45dcc36cdc8" providerId="LiveId" clId="{0B3B4334-41B8-453E-8874-7C1196B30852}" dt="2024-07-06T13:01:56.536" v="904" actId="14100"/>
          <ac:picMkLst>
            <pc:docMk/>
            <pc:sldMk cId="4283424910" sldId="262"/>
            <ac:picMk id="2059" creationId="{3D45AF53-CB2A-BA42-17FD-BEFF17C1D02D}"/>
          </ac:picMkLst>
        </pc:picChg>
        <pc:picChg chg="add mod topLvl">
          <ac:chgData name="Sheng Miao" userId="041ef45dcc36cdc8" providerId="LiveId" clId="{0B3B4334-41B8-453E-8874-7C1196B30852}" dt="2024-07-06T13:01:56.536" v="904" actId="14100"/>
          <ac:picMkLst>
            <pc:docMk/>
            <pc:sldMk cId="4283424910" sldId="262"/>
            <ac:picMk id="2060" creationId="{4A6EF0F7-A603-8D69-4EC7-E7590FBFBC4D}"/>
          </ac:picMkLst>
        </pc:picChg>
      </pc:sldChg>
      <pc:sldChg chg="addSp delSp modSp new mod setBg">
        <pc:chgData name="Sheng Miao" userId="041ef45dcc36cdc8" providerId="LiveId" clId="{0B3B4334-41B8-453E-8874-7C1196B30852}" dt="2024-07-06T13:02:42.744" v="909" actId="26606"/>
        <pc:sldMkLst>
          <pc:docMk/>
          <pc:sldMk cId="164854409" sldId="263"/>
        </pc:sldMkLst>
        <pc:spChg chg="mod">
          <ac:chgData name="Sheng Miao" userId="041ef45dcc36cdc8" providerId="LiveId" clId="{0B3B4334-41B8-453E-8874-7C1196B30852}" dt="2024-07-06T13:02:42.744" v="909" actId="26606"/>
          <ac:spMkLst>
            <pc:docMk/>
            <pc:sldMk cId="164854409" sldId="263"/>
            <ac:spMk id="2" creationId="{C620604C-B3E6-FD58-1178-E8ED4EEC2DEF}"/>
          </ac:spMkLst>
        </pc:spChg>
        <pc:spChg chg="add del mod">
          <ac:chgData name="Sheng Miao" userId="041ef45dcc36cdc8" providerId="LiveId" clId="{0B3B4334-41B8-453E-8874-7C1196B30852}" dt="2024-07-06T13:02:42.744" v="909" actId="26606"/>
          <ac:spMkLst>
            <pc:docMk/>
            <pc:sldMk cId="164854409" sldId="263"/>
            <ac:spMk id="3" creationId="{9D280419-FA34-05F4-CCDF-9F3282F3776C}"/>
          </ac:spMkLst>
        </pc:spChg>
        <pc:spChg chg="add">
          <ac:chgData name="Sheng Miao" userId="041ef45dcc36cdc8" providerId="LiveId" clId="{0B3B4334-41B8-453E-8874-7C1196B30852}" dt="2024-07-06T13:02:42.744" v="909" actId="26606"/>
          <ac:spMkLst>
            <pc:docMk/>
            <pc:sldMk cId="164854409" sldId="263"/>
            <ac:spMk id="8" creationId="{100EDD19-6802-4EC3-95CE-CFFAB042CFD6}"/>
          </ac:spMkLst>
        </pc:spChg>
        <pc:spChg chg="add del">
          <ac:chgData name="Sheng Miao" userId="041ef45dcc36cdc8" providerId="LiveId" clId="{0B3B4334-41B8-453E-8874-7C1196B30852}" dt="2024-07-06T13:02:14.401" v="906" actId="26606"/>
          <ac:spMkLst>
            <pc:docMk/>
            <pc:sldMk cId="164854409" sldId="263"/>
            <ac:spMk id="9" creationId="{35DB3719-6FDC-4E5D-891D-FF40B7300F64}"/>
          </ac:spMkLst>
        </pc:spChg>
        <pc:spChg chg="add">
          <ac:chgData name="Sheng Miao" userId="041ef45dcc36cdc8" providerId="LiveId" clId="{0B3B4334-41B8-453E-8874-7C1196B30852}" dt="2024-07-06T13:02:42.744" v="909" actId="26606"/>
          <ac:spMkLst>
            <pc:docMk/>
            <pc:sldMk cId="164854409" sldId="263"/>
            <ac:spMk id="10" creationId="{DB17E863-922E-4C26-BD64-E8FD41D28661}"/>
          </ac:spMkLst>
        </pc:spChg>
        <pc:spChg chg="add del">
          <ac:chgData name="Sheng Miao" userId="041ef45dcc36cdc8" providerId="LiveId" clId="{0B3B4334-41B8-453E-8874-7C1196B30852}" dt="2024-07-06T13:02:14.401" v="906" actId="26606"/>
          <ac:spMkLst>
            <pc:docMk/>
            <pc:sldMk cId="164854409" sldId="263"/>
            <ac:spMk id="11" creationId="{E0CBAC23-2E3F-4A90-BA59-F8299F6A5439}"/>
          </ac:spMkLst>
        </pc:spChg>
        <pc:spChg chg="add del">
          <ac:chgData name="Sheng Miao" userId="041ef45dcc36cdc8" providerId="LiveId" clId="{0B3B4334-41B8-453E-8874-7C1196B30852}" dt="2024-07-06T13:02:42.728" v="908" actId="26606"/>
          <ac:spMkLst>
            <pc:docMk/>
            <pc:sldMk cId="164854409" sldId="263"/>
            <ac:spMk id="13" creationId="{35DB3719-6FDC-4E5D-891D-FF40B7300F64}"/>
          </ac:spMkLst>
        </pc:spChg>
        <pc:spChg chg="add del">
          <ac:chgData name="Sheng Miao" userId="041ef45dcc36cdc8" providerId="LiveId" clId="{0B3B4334-41B8-453E-8874-7C1196B30852}" dt="2024-07-06T13:02:42.728" v="908" actId="26606"/>
          <ac:spMkLst>
            <pc:docMk/>
            <pc:sldMk cId="164854409" sldId="263"/>
            <ac:spMk id="14" creationId="{E0CBAC23-2E3F-4A90-BA59-F8299F6A5439}"/>
          </ac:spMkLst>
        </pc:spChg>
        <pc:spChg chg="add">
          <ac:chgData name="Sheng Miao" userId="041ef45dcc36cdc8" providerId="LiveId" clId="{0B3B4334-41B8-453E-8874-7C1196B30852}" dt="2024-07-06T13:02:42.744" v="909" actId="26606"/>
          <ac:spMkLst>
            <pc:docMk/>
            <pc:sldMk cId="164854409" sldId="263"/>
            <ac:spMk id="17" creationId="{9D280419-FA34-05F4-CCDF-9F3282F3776C}"/>
          </ac:spMkLst>
        </pc:spChg>
        <pc:graphicFrameChg chg="add del">
          <ac:chgData name="Sheng Miao" userId="041ef45dcc36cdc8" providerId="LiveId" clId="{0B3B4334-41B8-453E-8874-7C1196B30852}" dt="2024-07-06T13:02:14.401" v="906" actId="26606"/>
          <ac:graphicFrameMkLst>
            <pc:docMk/>
            <pc:sldMk cId="164854409" sldId="263"/>
            <ac:graphicFrameMk id="5" creationId="{6DF2C5CD-3C48-1CAF-0097-06E4AD658B60}"/>
          </ac:graphicFrameMkLst>
        </pc:graphicFrameChg>
        <pc:graphicFrameChg chg="add del">
          <ac:chgData name="Sheng Miao" userId="041ef45dcc36cdc8" providerId="LiveId" clId="{0B3B4334-41B8-453E-8874-7C1196B30852}" dt="2024-07-06T13:02:42.728" v="908" actId="26606"/>
          <ac:graphicFrameMkLst>
            <pc:docMk/>
            <pc:sldMk cId="164854409" sldId="263"/>
            <ac:graphicFrameMk id="15" creationId="{5E00B4A1-CCEC-BA87-867F-7C54FA682058}"/>
          </ac:graphicFrameMkLst>
        </pc:graphicFrameChg>
      </pc:sldChg>
      <pc:sldChg chg="addSp delSp modSp new del mod ord setBg modClrScheme chgLayout">
        <pc:chgData name="Sheng Miao" userId="041ef45dcc36cdc8" providerId="LiveId" clId="{0B3B4334-41B8-453E-8874-7C1196B30852}" dt="2024-07-06T13:04:35.238" v="922" actId="47"/>
        <pc:sldMkLst>
          <pc:docMk/>
          <pc:sldMk cId="3263091363" sldId="264"/>
        </pc:sldMkLst>
        <pc:spChg chg="del">
          <ac:chgData name="Sheng Miao" userId="041ef45dcc36cdc8" providerId="LiveId" clId="{0B3B4334-41B8-453E-8874-7C1196B30852}" dt="2024-07-06T12:33:41.315" v="476" actId="700"/>
          <ac:spMkLst>
            <pc:docMk/>
            <pc:sldMk cId="3263091363" sldId="264"/>
            <ac:spMk id="2" creationId="{8AD23308-EB22-2A5C-4349-E453E0182542}"/>
          </ac:spMkLst>
        </pc:spChg>
        <pc:spChg chg="del">
          <ac:chgData name="Sheng Miao" userId="041ef45dcc36cdc8" providerId="LiveId" clId="{0B3B4334-41B8-453E-8874-7C1196B30852}" dt="2024-07-06T12:33:41.315" v="476" actId="700"/>
          <ac:spMkLst>
            <pc:docMk/>
            <pc:sldMk cId="3263091363" sldId="264"/>
            <ac:spMk id="3" creationId="{5F647FEE-A23D-6B40-6D3D-76F8239616F5}"/>
          </ac:spMkLst>
        </pc:spChg>
        <pc:spChg chg="add del mod ord">
          <ac:chgData name="Sheng Miao" userId="041ef45dcc36cdc8" providerId="LiveId" clId="{0B3B4334-41B8-453E-8874-7C1196B30852}" dt="2024-07-06T13:04:28.750" v="920" actId="21"/>
          <ac:spMkLst>
            <pc:docMk/>
            <pc:sldMk cId="3263091363" sldId="264"/>
            <ac:spMk id="22" creationId="{E564E9AA-68F3-1DA3-35BF-8B1C29C4BCCB}"/>
          </ac:spMkLst>
        </pc:spChg>
        <pc:spChg chg="add del">
          <ac:chgData name="Sheng Miao" userId="041ef45dcc36cdc8" providerId="LiveId" clId="{0B3B4334-41B8-453E-8874-7C1196B30852}" dt="2024-07-06T13:00:00.361" v="874" actId="26606"/>
          <ac:spMkLst>
            <pc:docMk/>
            <pc:sldMk cId="3263091363" sldId="264"/>
            <ac:spMk id="27" creationId="{88470751-4046-4A07-86D0-382F36ED544C}"/>
          </ac:spMkLst>
        </pc:spChg>
        <pc:spChg chg="add del">
          <ac:chgData name="Sheng Miao" userId="041ef45dcc36cdc8" providerId="LiveId" clId="{0B3B4334-41B8-453E-8874-7C1196B30852}" dt="2024-07-06T13:00:00.361" v="874" actId="26606"/>
          <ac:spMkLst>
            <pc:docMk/>
            <pc:sldMk cId="3263091363" sldId="264"/>
            <ac:spMk id="29" creationId="{798DAB7D-3A31-4ABA-87BC-3DC4343586AE}"/>
          </ac:spMkLst>
        </pc:spChg>
        <pc:spChg chg="add del">
          <ac:chgData name="Sheng Miao" userId="041ef45dcc36cdc8" providerId="LiveId" clId="{0B3B4334-41B8-453E-8874-7C1196B30852}" dt="2024-07-06T13:00:06.203" v="876" actId="26606"/>
          <ac:spMkLst>
            <pc:docMk/>
            <pc:sldMk cId="3263091363" sldId="264"/>
            <ac:spMk id="31" creationId="{D15F19F8-85EE-477A-ACBA-4B6D069780E5}"/>
          </ac:spMkLst>
        </pc:spChg>
        <pc:spChg chg="add del">
          <ac:chgData name="Sheng Miao" userId="041ef45dcc36cdc8" providerId="LiveId" clId="{0B3B4334-41B8-453E-8874-7C1196B30852}" dt="2024-07-06T13:00:06.203" v="876" actId="26606"/>
          <ac:spMkLst>
            <pc:docMk/>
            <pc:sldMk cId="3263091363" sldId="264"/>
            <ac:spMk id="32" creationId="{5ACC6BB2-28F8-4405-829D-0562733BEE7A}"/>
          </ac:spMkLst>
        </pc:spChg>
        <pc:spChg chg="add del">
          <ac:chgData name="Sheng Miao" userId="041ef45dcc36cdc8" providerId="LiveId" clId="{0B3B4334-41B8-453E-8874-7C1196B30852}" dt="2024-07-06T13:00:06.203" v="876" actId="26606"/>
          <ac:spMkLst>
            <pc:docMk/>
            <pc:sldMk cId="3263091363" sldId="264"/>
            <ac:spMk id="33" creationId="{92C3387C-D24F-4737-8A37-1DC5CFF09CFA}"/>
          </ac:spMkLst>
        </pc:spChg>
        <pc:spChg chg="add del">
          <ac:chgData name="Sheng Miao" userId="041ef45dcc36cdc8" providerId="LiveId" clId="{0B3B4334-41B8-453E-8874-7C1196B30852}" dt="2024-07-06T13:00:06.203" v="876" actId="26606"/>
          <ac:spMkLst>
            <pc:docMk/>
            <pc:sldMk cId="3263091363" sldId="264"/>
            <ac:spMk id="34" creationId="{5C2E53F0-AD54-4A55-99A0-EC896CE3C233}"/>
          </ac:spMkLst>
        </pc:spChg>
        <pc:spChg chg="add del">
          <ac:chgData name="Sheng Miao" userId="041ef45dcc36cdc8" providerId="LiveId" clId="{0B3B4334-41B8-453E-8874-7C1196B30852}" dt="2024-07-06T13:00:14.846" v="878" actId="26606"/>
          <ac:spMkLst>
            <pc:docMk/>
            <pc:sldMk cId="3263091363" sldId="264"/>
            <ac:spMk id="36" creationId="{81E1224E-6618-482E-BE87-321A7FC1CDE8}"/>
          </ac:spMkLst>
        </pc:spChg>
        <pc:spChg chg="add del">
          <ac:chgData name="Sheng Miao" userId="041ef45dcc36cdc8" providerId="LiveId" clId="{0B3B4334-41B8-453E-8874-7C1196B30852}" dt="2024-07-06T13:00:14.846" v="878" actId="26606"/>
          <ac:spMkLst>
            <pc:docMk/>
            <pc:sldMk cId="3263091363" sldId="264"/>
            <ac:spMk id="37" creationId="{066346BE-FDB4-4772-A696-0719490ABD64}"/>
          </ac:spMkLst>
        </pc:spChg>
        <pc:spChg chg="add del">
          <ac:chgData name="Sheng Miao" userId="041ef45dcc36cdc8" providerId="LiveId" clId="{0B3B4334-41B8-453E-8874-7C1196B30852}" dt="2024-07-06T13:00:14.846" v="878" actId="26606"/>
          <ac:spMkLst>
            <pc:docMk/>
            <pc:sldMk cId="3263091363" sldId="264"/>
            <ac:spMk id="38" creationId="{FB92FFCE-0C90-454E-AA25-D4EE9A6C39C5}"/>
          </ac:spMkLst>
        </pc:spChg>
        <pc:spChg chg="add del">
          <ac:chgData name="Sheng Miao" userId="041ef45dcc36cdc8" providerId="LiveId" clId="{0B3B4334-41B8-453E-8874-7C1196B30852}" dt="2024-07-06T13:00:27.593" v="880" actId="26606"/>
          <ac:spMkLst>
            <pc:docMk/>
            <pc:sldMk cId="3263091363" sldId="264"/>
            <ac:spMk id="40" creationId="{8E84B073-7978-494F-BD69-3C15D2CBF8C9}"/>
          </ac:spMkLst>
        </pc:spChg>
        <pc:spChg chg="add del">
          <ac:chgData name="Sheng Miao" userId="041ef45dcc36cdc8" providerId="LiveId" clId="{0B3B4334-41B8-453E-8874-7C1196B30852}" dt="2024-07-06T13:00:27.593" v="880" actId="26606"/>
          <ac:spMkLst>
            <pc:docMk/>
            <pc:sldMk cId="3263091363" sldId="264"/>
            <ac:spMk id="41" creationId="{96B05946-1FC4-49B3-AAEC-C8854CA8A2F3}"/>
          </ac:spMkLst>
        </pc:spChg>
        <pc:spChg chg="add del">
          <ac:chgData name="Sheng Miao" userId="041ef45dcc36cdc8" providerId="LiveId" clId="{0B3B4334-41B8-453E-8874-7C1196B30852}" dt="2024-07-06T13:00:34.636" v="882" actId="26606"/>
          <ac:spMkLst>
            <pc:docMk/>
            <pc:sldMk cId="3263091363" sldId="264"/>
            <ac:spMk id="43" creationId="{6D1A2CED-DA9B-4CCF-8215-CFC65FE71603}"/>
          </ac:spMkLst>
        </pc:spChg>
        <pc:spChg chg="add del">
          <ac:chgData name="Sheng Miao" userId="041ef45dcc36cdc8" providerId="LiveId" clId="{0B3B4334-41B8-453E-8874-7C1196B30852}" dt="2024-07-06T13:00:34.636" v="882" actId="26606"/>
          <ac:spMkLst>
            <pc:docMk/>
            <pc:sldMk cId="3263091363" sldId="264"/>
            <ac:spMk id="44" creationId="{562DFC44-A40C-4573-9230-B3EDB3EC8EEB}"/>
          </ac:spMkLst>
        </pc:spChg>
        <pc:spChg chg="add del">
          <ac:chgData name="Sheng Miao" userId="041ef45dcc36cdc8" providerId="LiveId" clId="{0B3B4334-41B8-453E-8874-7C1196B30852}" dt="2024-07-06T13:00:34.636" v="882" actId="26606"/>
          <ac:spMkLst>
            <pc:docMk/>
            <pc:sldMk cId="3263091363" sldId="264"/>
            <ac:spMk id="45" creationId="{15589D35-CF9F-4DE9-A792-8571A09E9BC9}"/>
          </ac:spMkLst>
        </pc:spChg>
        <pc:spChg chg="add">
          <ac:chgData name="Sheng Miao" userId="041ef45dcc36cdc8" providerId="LiveId" clId="{0B3B4334-41B8-453E-8874-7C1196B30852}" dt="2024-07-06T13:00:34.636" v="883" actId="26606"/>
          <ac:spMkLst>
            <pc:docMk/>
            <pc:sldMk cId="3263091363" sldId="264"/>
            <ac:spMk id="47" creationId="{7301F447-EEF7-48F5-AF73-7566EE7F64AD}"/>
          </ac:spMkLst>
        </pc:spChg>
        <pc:spChg chg="add">
          <ac:chgData name="Sheng Miao" userId="041ef45dcc36cdc8" providerId="LiveId" clId="{0B3B4334-41B8-453E-8874-7C1196B30852}" dt="2024-07-06T13:00:34.636" v="883" actId="26606"/>
          <ac:spMkLst>
            <pc:docMk/>
            <pc:sldMk cId="3263091363" sldId="264"/>
            <ac:spMk id="48" creationId="{F7117410-A2A4-4085-9ADC-46744551DBDE}"/>
          </ac:spMkLst>
        </pc:spChg>
        <pc:spChg chg="add">
          <ac:chgData name="Sheng Miao" userId="041ef45dcc36cdc8" providerId="LiveId" clId="{0B3B4334-41B8-453E-8874-7C1196B30852}" dt="2024-07-06T13:00:34.636" v="883" actId="26606"/>
          <ac:spMkLst>
            <pc:docMk/>
            <pc:sldMk cId="3263091363" sldId="264"/>
            <ac:spMk id="49" creationId="{99F74EB5-E547-4FB4-95F5-BCC788F3C4A0}"/>
          </ac:spMkLst>
        </pc:spChg>
        <pc:picChg chg="add del mod">
          <ac:chgData name="Sheng Miao" userId="041ef45dcc36cdc8" providerId="LiveId" clId="{0B3B4334-41B8-453E-8874-7C1196B30852}" dt="2024-07-06T13:04:20.812" v="918" actId="21"/>
          <ac:picMkLst>
            <pc:docMk/>
            <pc:sldMk cId="3263091363" sldId="264"/>
            <ac:picMk id="5" creationId="{7225C8EE-BAB7-082B-19C5-32304F529A8C}"/>
          </ac:picMkLst>
        </pc:picChg>
        <pc:picChg chg="add del mod">
          <ac:chgData name="Sheng Miao" userId="041ef45dcc36cdc8" providerId="LiveId" clId="{0B3B4334-41B8-453E-8874-7C1196B30852}" dt="2024-07-06T13:04:20.812" v="918" actId="21"/>
          <ac:picMkLst>
            <pc:docMk/>
            <pc:sldMk cId="3263091363" sldId="264"/>
            <ac:picMk id="7" creationId="{7BE0FD97-D56D-A52E-09DA-95D73C43700E}"/>
          </ac:picMkLst>
        </pc:picChg>
        <pc:picChg chg="add del mod">
          <ac:chgData name="Sheng Miao" userId="041ef45dcc36cdc8" providerId="LiveId" clId="{0B3B4334-41B8-453E-8874-7C1196B30852}" dt="2024-07-06T13:04:20.812" v="918" actId="21"/>
          <ac:picMkLst>
            <pc:docMk/>
            <pc:sldMk cId="3263091363" sldId="264"/>
            <ac:picMk id="9" creationId="{E812CE3B-7D28-ADED-528E-B2CE24FBA2CF}"/>
          </ac:picMkLst>
        </pc:picChg>
        <pc:picChg chg="add del mod">
          <ac:chgData name="Sheng Miao" userId="041ef45dcc36cdc8" providerId="LiveId" clId="{0B3B4334-41B8-453E-8874-7C1196B30852}" dt="2024-07-06T13:04:20.812" v="918" actId="21"/>
          <ac:picMkLst>
            <pc:docMk/>
            <pc:sldMk cId="3263091363" sldId="264"/>
            <ac:picMk id="11" creationId="{33B8E997-1D4F-2C2C-9E55-803C7287E100}"/>
          </ac:picMkLst>
        </pc:picChg>
        <pc:picChg chg="add del mod">
          <ac:chgData name="Sheng Miao" userId="041ef45dcc36cdc8" providerId="LiveId" clId="{0B3B4334-41B8-453E-8874-7C1196B30852}" dt="2024-07-06T13:04:20.812" v="918" actId="21"/>
          <ac:picMkLst>
            <pc:docMk/>
            <pc:sldMk cId="3263091363" sldId="264"/>
            <ac:picMk id="13" creationId="{589CDCF6-DDF0-08F6-7900-8B09317AA621}"/>
          </ac:picMkLst>
        </pc:picChg>
        <pc:picChg chg="add del mod">
          <ac:chgData name="Sheng Miao" userId="041ef45dcc36cdc8" providerId="LiveId" clId="{0B3B4334-41B8-453E-8874-7C1196B30852}" dt="2024-07-06T13:04:20.812" v="918" actId="21"/>
          <ac:picMkLst>
            <pc:docMk/>
            <pc:sldMk cId="3263091363" sldId="264"/>
            <ac:picMk id="15" creationId="{C0C61877-3C6C-A26D-C3F7-3A339CEFD837}"/>
          </ac:picMkLst>
        </pc:picChg>
        <pc:picChg chg="add del mod">
          <ac:chgData name="Sheng Miao" userId="041ef45dcc36cdc8" providerId="LiveId" clId="{0B3B4334-41B8-453E-8874-7C1196B30852}" dt="2024-07-06T13:04:20.812" v="918" actId="21"/>
          <ac:picMkLst>
            <pc:docMk/>
            <pc:sldMk cId="3263091363" sldId="264"/>
            <ac:picMk id="17" creationId="{E8259767-354D-58E8-FC6F-0870595E54D8}"/>
          </ac:picMkLst>
        </pc:picChg>
        <pc:picChg chg="add del mod">
          <ac:chgData name="Sheng Miao" userId="041ef45dcc36cdc8" providerId="LiveId" clId="{0B3B4334-41B8-453E-8874-7C1196B30852}" dt="2024-07-06T13:04:20.812" v="918" actId="21"/>
          <ac:picMkLst>
            <pc:docMk/>
            <pc:sldMk cId="3263091363" sldId="264"/>
            <ac:picMk id="19" creationId="{F863F30A-96F8-83E9-6705-A68EE03D5B9F}"/>
          </ac:picMkLst>
        </pc:picChg>
        <pc:picChg chg="add del mod">
          <ac:chgData name="Sheng Miao" userId="041ef45dcc36cdc8" providerId="LiveId" clId="{0B3B4334-41B8-453E-8874-7C1196B30852}" dt="2024-07-06T13:04:20.812" v="918" actId="21"/>
          <ac:picMkLst>
            <pc:docMk/>
            <pc:sldMk cId="3263091363" sldId="264"/>
            <ac:picMk id="21" creationId="{196FD701-B882-8BB8-192E-B68753C862C6}"/>
          </ac:picMkLst>
        </pc:picChg>
      </pc:sldChg>
      <pc:sldChg chg="addSp modSp new mod setBg">
        <pc:chgData name="Sheng Miao" userId="041ef45dcc36cdc8" providerId="LiveId" clId="{0B3B4334-41B8-453E-8874-7C1196B30852}" dt="2024-07-06T13:05:03.386" v="927" actId="1076"/>
        <pc:sldMkLst>
          <pc:docMk/>
          <pc:sldMk cId="531221356" sldId="265"/>
        </pc:sldMkLst>
        <pc:spChg chg="add mod ord">
          <ac:chgData name="Sheng Miao" userId="041ef45dcc36cdc8" providerId="LiveId" clId="{0B3B4334-41B8-453E-8874-7C1196B30852}" dt="2024-07-06T13:04:44.960" v="923" actId="26606"/>
          <ac:spMkLst>
            <pc:docMk/>
            <pc:sldMk cId="531221356" sldId="265"/>
            <ac:spMk id="22" creationId="{E564E9AA-68F3-1DA3-35BF-8B1C29C4BCCB}"/>
          </ac:spMkLst>
        </pc:spChg>
        <pc:spChg chg="add">
          <ac:chgData name="Sheng Miao" userId="041ef45dcc36cdc8" providerId="LiveId" clId="{0B3B4334-41B8-453E-8874-7C1196B30852}" dt="2024-07-06T13:04:44.960" v="923" actId="26606"/>
          <ac:spMkLst>
            <pc:docMk/>
            <pc:sldMk cId="531221356" sldId="265"/>
            <ac:spMk id="27" creationId="{35DB3719-6FDC-4E5D-891D-FF40B7300F64}"/>
          </ac:spMkLst>
        </pc:spChg>
        <pc:spChg chg="add">
          <ac:chgData name="Sheng Miao" userId="041ef45dcc36cdc8" providerId="LiveId" clId="{0B3B4334-41B8-453E-8874-7C1196B30852}" dt="2024-07-06T13:04:44.960" v="923" actId="26606"/>
          <ac:spMkLst>
            <pc:docMk/>
            <pc:sldMk cId="531221356" sldId="265"/>
            <ac:spMk id="29" creationId="{E0CBAC23-2E3F-4A90-BA59-F8299F6A5439}"/>
          </ac:spMkLst>
        </pc:spChg>
        <pc:grpChg chg="add mod">
          <ac:chgData name="Sheng Miao" userId="041ef45dcc36cdc8" providerId="LiveId" clId="{0B3B4334-41B8-453E-8874-7C1196B30852}" dt="2024-07-06T13:05:03.386" v="927" actId="1076"/>
          <ac:grpSpMkLst>
            <pc:docMk/>
            <pc:sldMk cId="531221356" sldId="265"/>
            <ac:grpSpMk id="2" creationId="{BC0DC27E-93B9-BA8F-AAC9-47922BA3FA24}"/>
          </ac:grpSpMkLst>
        </pc:grpChg>
        <pc:picChg chg="add mod">
          <ac:chgData name="Sheng Miao" userId="041ef45dcc36cdc8" providerId="LiveId" clId="{0B3B4334-41B8-453E-8874-7C1196B30852}" dt="2024-07-06T13:04:56.997" v="925" actId="164"/>
          <ac:picMkLst>
            <pc:docMk/>
            <pc:sldMk cId="531221356" sldId="265"/>
            <ac:picMk id="5" creationId="{7225C8EE-BAB7-082B-19C5-32304F529A8C}"/>
          </ac:picMkLst>
        </pc:picChg>
        <pc:picChg chg="add mod">
          <ac:chgData name="Sheng Miao" userId="041ef45dcc36cdc8" providerId="LiveId" clId="{0B3B4334-41B8-453E-8874-7C1196B30852}" dt="2024-07-06T13:04:56.997" v="925" actId="164"/>
          <ac:picMkLst>
            <pc:docMk/>
            <pc:sldMk cId="531221356" sldId="265"/>
            <ac:picMk id="7" creationId="{7BE0FD97-D56D-A52E-09DA-95D73C43700E}"/>
          </ac:picMkLst>
        </pc:picChg>
        <pc:picChg chg="add mod">
          <ac:chgData name="Sheng Miao" userId="041ef45dcc36cdc8" providerId="LiveId" clId="{0B3B4334-41B8-453E-8874-7C1196B30852}" dt="2024-07-06T13:04:56.997" v="925" actId="164"/>
          <ac:picMkLst>
            <pc:docMk/>
            <pc:sldMk cId="531221356" sldId="265"/>
            <ac:picMk id="9" creationId="{E812CE3B-7D28-ADED-528E-B2CE24FBA2CF}"/>
          </ac:picMkLst>
        </pc:picChg>
        <pc:picChg chg="add mod">
          <ac:chgData name="Sheng Miao" userId="041ef45dcc36cdc8" providerId="LiveId" clId="{0B3B4334-41B8-453E-8874-7C1196B30852}" dt="2024-07-06T13:04:56.997" v="925" actId="164"/>
          <ac:picMkLst>
            <pc:docMk/>
            <pc:sldMk cId="531221356" sldId="265"/>
            <ac:picMk id="11" creationId="{33B8E997-1D4F-2C2C-9E55-803C7287E100}"/>
          </ac:picMkLst>
        </pc:picChg>
        <pc:picChg chg="add mod">
          <ac:chgData name="Sheng Miao" userId="041ef45dcc36cdc8" providerId="LiveId" clId="{0B3B4334-41B8-453E-8874-7C1196B30852}" dt="2024-07-06T13:04:56.997" v="925" actId="164"/>
          <ac:picMkLst>
            <pc:docMk/>
            <pc:sldMk cId="531221356" sldId="265"/>
            <ac:picMk id="13" creationId="{589CDCF6-DDF0-08F6-7900-8B09317AA621}"/>
          </ac:picMkLst>
        </pc:picChg>
        <pc:picChg chg="add mod">
          <ac:chgData name="Sheng Miao" userId="041ef45dcc36cdc8" providerId="LiveId" clId="{0B3B4334-41B8-453E-8874-7C1196B30852}" dt="2024-07-06T13:04:56.997" v="925" actId="164"/>
          <ac:picMkLst>
            <pc:docMk/>
            <pc:sldMk cId="531221356" sldId="265"/>
            <ac:picMk id="15" creationId="{C0C61877-3C6C-A26D-C3F7-3A339CEFD837}"/>
          </ac:picMkLst>
        </pc:picChg>
        <pc:picChg chg="add mod">
          <ac:chgData name="Sheng Miao" userId="041ef45dcc36cdc8" providerId="LiveId" clId="{0B3B4334-41B8-453E-8874-7C1196B30852}" dt="2024-07-06T13:04:56.997" v="925" actId="164"/>
          <ac:picMkLst>
            <pc:docMk/>
            <pc:sldMk cId="531221356" sldId="265"/>
            <ac:picMk id="17" creationId="{E8259767-354D-58E8-FC6F-0870595E54D8}"/>
          </ac:picMkLst>
        </pc:picChg>
        <pc:picChg chg="add mod">
          <ac:chgData name="Sheng Miao" userId="041ef45dcc36cdc8" providerId="LiveId" clId="{0B3B4334-41B8-453E-8874-7C1196B30852}" dt="2024-07-06T13:04:56.997" v="925" actId="164"/>
          <ac:picMkLst>
            <pc:docMk/>
            <pc:sldMk cId="531221356" sldId="265"/>
            <ac:picMk id="19" creationId="{F863F30A-96F8-83E9-6705-A68EE03D5B9F}"/>
          </ac:picMkLst>
        </pc:picChg>
        <pc:picChg chg="add mod">
          <ac:chgData name="Sheng Miao" userId="041ef45dcc36cdc8" providerId="LiveId" clId="{0B3B4334-41B8-453E-8874-7C1196B30852}" dt="2024-07-06T13:04:56.997" v="925" actId="164"/>
          <ac:picMkLst>
            <pc:docMk/>
            <pc:sldMk cId="531221356" sldId="265"/>
            <ac:picMk id="21" creationId="{196FD701-B882-8BB8-192E-B68753C862C6}"/>
          </ac:picMkLst>
        </pc:picChg>
      </pc:sldChg>
      <pc:sldChg chg="addSp delSp modSp new del mod modClrScheme chgLayout">
        <pc:chgData name="Sheng Miao" userId="041ef45dcc36cdc8" providerId="LiveId" clId="{0B3B4334-41B8-453E-8874-7C1196B30852}" dt="2024-07-06T12:54:22.411" v="836" actId="47"/>
        <pc:sldMkLst>
          <pc:docMk/>
          <pc:sldMk cId="1428340571" sldId="265"/>
        </pc:sldMkLst>
        <pc:spChg chg="del mod ord">
          <ac:chgData name="Sheng Miao" userId="041ef45dcc36cdc8" providerId="LiveId" clId="{0B3B4334-41B8-453E-8874-7C1196B30852}" dt="2024-07-06T12:54:12.919" v="835" actId="700"/>
          <ac:spMkLst>
            <pc:docMk/>
            <pc:sldMk cId="1428340571" sldId="265"/>
            <ac:spMk id="2" creationId="{09EB1237-8079-1337-8CE9-853A86D88E13}"/>
          </ac:spMkLst>
        </pc:spChg>
        <pc:spChg chg="del mod ord">
          <ac:chgData name="Sheng Miao" userId="041ef45dcc36cdc8" providerId="LiveId" clId="{0B3B4334-41B8-453E-8874-7C1196B30852}" dt="2024-07-06T12:54:12.919" v="835" actId="700"/>
          <ac:spMkLst>
            <pc:docMk/>
            <pc:sldMk cId="1428340571" sldId="265"/>
            <ac:spMk id="3" creationId="{12B2B4EB-1B1D-C6B4-A965-02936CA0BC7C}"/>
          </ac:spMkLst>
        </pc:spChg>
        <pc:spChg chg="add mod ord">
          <ac:chgData name="Sheng Miao" userId="041ef45dcc36cdc8" providerId="LiveId" clId="{0B3B4334-41B8-453E-8874-7C1196B30852}" dt="2024-07-06T12:54:12.919" v="835" actId="700"/>
          <ac:spMkLst>
            <pc:docMk/>
            <pc:sldMk cId="1428340571" sldId="265"/>
            <ac:spMk id="4" creationId="{F6A2714A-FF5A-D5DE-1C27-B760B8B45898}"/>
          </ac:spMkLst>
        </pc:spChg>
        <pc:spChg chg="add mod ord">
          <ac:chgData name="Sheng Miao" userId="041ef45dcc36cdc8" providerId="LiveId" clId="{0B3B4334-41B8-453E-8874-7C1196B30852}" dt="2024-07-06T12:54:12.919" v="835" actId="700"/>
          <ac:spMkLst>
            <pc:docMk/>
            <pc:sldMk cId="1428340571" sldId="265"/>
            <ac:spMk id="5" creationId="{7A6ED182-66F0-D3DD-97EF-5C7DB3C2B74D}"/>
          </ac:spMkLst>
        </pc:spChg>
      </pc:sldChg>
      <pc:sldChg chg="new del">
        <pc:chgData name="Sheng Miao" userId="041ef45dcc36cdc8" providerId="LiveId" clId="{0B3B4334-41B8-453E-8874-7C1196B30852}" dt="2024-07-06T12:56:49.282" v="858" actId="47"/>
        <pc:sldMkLst>
          <pc:docMk/>
          <pc:sldMk cId="3762921601" sldId="265"/>
        </pc:sldMkLst>
      </pc:sldChg>
      <pc:sldChg chg="delSp add del setBg delDesignElem">
        <pc:chgData name="Sheng Miao" userId="041ef45dcc36cdc8" providerId="LiveId" clId="{0B3B4334-41B8-453E-8874-7C1196B30852}" dt="2024-07-06T12:56:38.179" v="854" actId="47"/>
        <pc:sldMkLst>
          <pc:docMk/>
          <pc:sldMk cId="2498300479" sldId="266"/>
        </pc:sldMkLst>
        <pc:spChg chg="del">
          <ac:chgData name="Sheng Miao" userId="041ef45dcc36cdc8" providerId="LiveId" clId="{0B3B4334-41B8-453E-8874-7C1196B30852}" dt="2024-07-06T12:56:30.208" v="853"/>
          <ac:spMkLst>
            <pc:docMk/>
            <pc:sldMk cId="2498300479" sldId="266"/>
            <ac:spMk id="1053" creationId="{35DB3719-6FDC-4E5D-891D-FF40B7300F64}"/>
          </ac:spMkLst>
        </pc:spChg>
        <pc:spChg chg="del">
          <ac:chgData name="Sheng Miao" userId="041ef45dcc36cdc8" providerId="LiveId" clId="{0B3B4334-41B8-453E-8874-7C1196B30852}" dt="2024-07-06T12:56:30.208" v="853"/>
          <ac:spMkLst>
            <pc:docMk/>
            <pc:sldMk cId="2498300479" sldId="266"/>
            <ac:spMk id="1054" creationId="{E0CBAC23-2E3F-4A90-BA59-F8299F6A5439}"/>
          </ac:spMkLst>
        </pc:spChg>
      </pc:sldChg>
      <pc:sldChg chg="delSp add del setBg delDesignElem">
        <pc:chgData name="Sheng Miao" userId="041ef45dcc36cdc8" providerId="LiveId" clId="{0B3B4334-41B8-453E-8874-7C1196B30852}" dt="2024-07-06T12:56:47.894" v="857" actId="47"/>
        <pc:sldMkLst>
          <pc:docMk/>
          <pc:sldMk cId="3446374859" sldId="266"/>
        </pc:sldMkLst>
        <pc:spChg chg="del">
          <ac:chgData name="Sheng Miao" userId="041ef45dcc36cdc8" providerId="LiveId" clId="{0B3B4334-41B8-453E-8874-7C1196B30852}" dt="2024-07-06T12:56:42.429" v="856"/>
          <ac:spMkLst>
            <pc:docMk/>
            <pc:sldMk cId="3446374859" sldId="266"/>
            <ac:spMk id="1053" creationId="{35DB3719-6FDC-4E5D-891D-FF40B7300F64}"/>
          </ac:spMkLst>
        </pc:spChg>
        <pc:spChg chg="del">
          <ac:chgData name="Sheng Miao" userId="041ef45dcc36cdc8" providerId="LiveId" clId="{0B3B4334-41B8-453E-8874-7C1196B30852}" dt="2024-07-06T12:56:42.429" v="856"/>
          <ac:spMkLst>
            <pc:docMk/>
            <pc:sldMk cId="3446374859" sldId="266"/>
            <ac:spMk id="1054" creationId="{E0CBAC23-2E3F-4A90-BA59-F8299F6A54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6D82-9807-7B2D-A1D3-15485F495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CA190-8C9E-08E6-9A55-B4C5E0E68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79A1D-CD30-B702-C98C-B77522A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B4CC-A14D-44BF-9C46-3097185B23B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B6A01-AA4C-0F1E-051B-AF674640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9373-0374-514B-1BEA-C69D3DB9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D03E-1992-43F8-80D0-8214B856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5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1390-EC08-FC12-7708-1FCF74D8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2A9DB-2B8A-EA17-1040-EB7242022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06833-0366-E530-84BB-2B61765F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B4CC-A14D-44BF-9C46-3097185B23B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D227-9002-36F3-8250-96671B5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BEEC-C766-6B28-971B-518E911C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D03E-1992-43F8-80D0-8214B856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BEF49-8308-A842-96AA-92785D8A4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072DF-43FB-8000-E389-114567C3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CA74-0663-8678-3394-613ABD94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B4CC-A14D-44BF-9C46-3097185B23B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E0EFE-1465-10C6-8579-BCA6D48B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A25B-723C-C057-730E-6A163E16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D03E-1992-43F8-80D0-8214B856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C092-A6B0-8ED3-5C4D-25060021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EE1E-8FF4-C347-87F8-24F8430B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F7DC-E732-3B00-1027-7859BCDF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B4CC-A14D-44BF-9C46-3097185B23B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46EB9-A59D-4359-2D6D-44B06596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9D9A-8CF2-3F9C-EBE6-B7771E7E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D03E-1992-43F8-80D0-8214B856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8CB9-5D9C-D979-C6DE-A6198B96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6809-D4D6-C65A-8328-D9789D50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1AC97-2470-BEAC-B7DE-B1E63A53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B4CC-A14D-44BF-9C46-3097185B23B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3A655-84C6-91A8-9A51-97E5B22D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A27D-4543-FC05-F9C0-F88B74F7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D03E-1992-43F8-80D0-8214B856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164D-5FB8-1ACE-6CF2-E51DD600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A344-1724-4C5D-DAE1-3C9B6F5CF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E04E-A997-8DA0-2CCA-241753899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A306C-29FF-C8CE-E737-7845208E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B4CC-A14D-44BF-9C46-3097185B23B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EFEF5-3629-AD7C-36D0-39618218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340F8-7B40-7E88-BAF2-E9275703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D03E-1992-43F8-80D0-8214B856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259E-3862-0237-8AF8-EAA1BE0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8F0FD-9BC6-FCB7-2C49-233B4D04F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48AA0-845C-BE0A-5ADE-19D0A7B3F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D5B58-AC06-5B90-65D7-18E1B4DF1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FF828-8E1E-53FD-D3CE-8980D46FA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466CD-7C3B-42BE-7C9B-DB33940E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B4CC-A14D-44BF-9C46-3097185B23B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EAED9-8D94-279E-EB97-F40EE366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93F19-09D4-6202-9CC4-C10FE1A9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D03E-1992-43F8-80D0-8214B856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9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AF2D-EDAC-B5CD-DAB9-C152F389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93183-4AF3-C350-DD24-14AB0EA7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B4CC-A14D-44BF-9C46-3097185B23B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82670-6E87-36A1-197F-6EB3C401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2EAE3-84CB-96C2-1E3D-E9FB012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D03E-1992-43F8-80D0-8214B856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788EF-C85B-1C26-A5E7-8AD5BDD5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B4CC-A14D-44BF-9C46-3097185B23B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E675E-DD04-B689-2D86-2DFE3052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E429F-FF7A-9666-780C-7534C728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D03E-1992-43F8-80D0-8214B856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1FBC-913D-737E-968E-22F21C59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8B90-C4D8-0189-35AA-B118844C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6DE50-7A46-380D-6813-E9B8918E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101EF-D2A0-0717-C776-590194CF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B4CC-A14D-44BF-9C46-3097185B23B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DAB15-0D77-622C-089E-1E7BC7B6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7B98D-C854-6D9A-F555-C5C6FD15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D03E-1992-43F8-80D0-8214B856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3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56D1-AB9A-CFCA-5553-E56B14F8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D8A7E-EAA4-7E71-1B6F-155D7DCBC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F8C9-F2F3-244B-6290-3CB87BECB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5B5B4-8331-FA24-D265-F0A35CA1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B4CC-A14D-44BF-9C46-3097185B23B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E2422-9D6B-F256-E91C-98E2B652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79308-5213-28FC-B091-B0F8CC87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D03E-1992-43F8-80D0-8214B856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BB01D-4019-E70C-FC62-679BB3A7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7BFC-945F-559D-119A-CD68564C2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7687-9FEF-8690-E17E-DEADE1A89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EB4CC-A14D-44BF-9C46-3097185B23B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AA4C-86BD-B7FC-D93B-F80BABAB9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A128-E986-B5CE-176D-59B7505B4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FD03E-1992-43F8-80D0-8214B856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3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0FCA1F0-EF69-7DB0-13BA-94007008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Big Mountain Resort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26E9-F5BF-E9D9-1762-26C9F3DE3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can operating costs be cut while selecting a better value for ticket prices to increase revenue for the resort by 20% over one year?</a:t>
            </a:r>
            <a:endParaRPr lang="en-US" sz="2400" dirty="0"/>
          </a:p>
        </p:txBody>
      </p:sp>
      <p:pic>
        <p:nvPicPr>
          <p:cNvPr id="6" name="Picture 5" descr="A person skiing down a snowy hill&#10;&#10;Description automatically generated">
            <a:extLst>
              <a:ext uri="{FF2B5EF4-FFF2-40B4-BE49-F238E27FC236}">
                <a16:creationId xmlns:a16="http://schemas.microsoft.com/office/drawing/2014/main" id="{7762794D-BC1F-AA00-2838-EE988A15C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r="2179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96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F957-E243-A6CE-C8F0-2E04D18C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Recommendations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8C65-16B5-5636-4976-C89692CF8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We recommend Big Mountain Resort's ideal ticket price at </a:t>
            </a:r>
            <a:r>
              <a:rPr lang="en-US" sz="2200" b="1" dirty="0"/>
              <a:t>$95.87</a:t>
            </a:r>
            <a:r>
              <a:rPr lang="en-US" sz="2200" dirty="0"/>
              <a:t>, compared to the current price of $81.00. </a:t>
            </a:r>
          </a:p>
          <a:p>
            <a:endParaRPr lang="en-US" sz="2200" dirty="0"/>
          </a:p>
          <a:p>
            <a:r>
              <a:rPr lang="en-US" sz="2200" dirty="0"/>
              <a:t>we recommend implementing Scenario 2: </a:t>
            </a:r>
            <a:r>
              <a:rPr lang="en-US" sz="2200" b="1" dirty="0"/>
              <a:t>Increasing the Vertical Drop. </a:t>
            </a:r>
            <a:r>
              <a:rPr lang="en-US" sz="2200" dirty="0"/>
              <a:t>This could lead to $1.99 further increase in ticket price could lead to an additional $3.47 million in revenue. This scenario offers a balanced approach to enhancing the resort's appeal while generating additional revenue. </a:t>
            </a:r>
          </a:p>
        </p:txBody>
      </p:sp>
    </p:spTree>
    <p:extLst>
      <p:ext uri="{BB962C8B-B14F-4D97-AF65-F5344CB8AC3E}">
        <p14:creationId xmlns:p14="http://schemas.microsoft.com/office/powerpoint/2010/main" val="84990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41344-DC00-2EE1-1789-F6634FEC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Modeling results and analysis</a:t>
            </a:r>
          </a:p>
        </p:txBody>
      </p:sp>
      <p:sp>
        <p:nvSpPr>
          <p:cNvPr id="102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3A32295-1F59-3229-AD60-879A25B9B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67" y="2639000"/>
            <a:ext cx="4023371" cy="336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A854199-F29F-56C8-4E64-7B95E4488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977" y="2815617"/>
            <a:ext cx="3673356" cy="336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FC5158-2219-2555-C176-301074B60967}"/>
              </a:ext>
            </a:extLst>
          </p:cNvPr>
          <p:cNvSpPr txBox="1"/>
          <p:nvPr/>
        </p:nvSpPr>
        <p:spPr>
          <a:xfrm>
            <a:off x="2087481" y="2228087"/>
            <a:ext cx="3852556" cy="32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7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obvious pattern with price in PCA plot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984B6-D940-97A8-1EE4-D1786BA9BC05}"/>
              </a:ext>
            </a:extLst>
          </p:cNvPr>
          <p:cNvSpPr txBox="1"/>
          <p:nvPr/>
        </p:nvSpPr>
        <p:spPr>
          <a:xfrm>
            <a:off x="7455385" y="2228087"/>
            <a:ext cx="2703733" cy="32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7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correlation heatmap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1511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CFCFDE9-105B-5B17-9E9D-1D2C706C7F81}"/>
              </a:ext>
            </a:extLst>
          </p:cNvPr>
          <p:cNvGrpSpPr/>
          <p:nvPr/>
        </p:nvGrpSpPr>
        <p:grpSpPr>
          <a:xfrm>
            <a:off x="981297" y="1915184"/>
            <a:ext cx="10366075" cy="4408497"/>
            <a:chOff x="957386" y="1833226"/>
            <a:chExt cx="9218374" cy="3524524"/>
          </a:xfrm>
        </p:grpSpPr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4A6EF0F7-A603-8D69-4EC7-E7590FBFB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386" y="1858962"/>
              <a:ext cx="2408435" cy="1694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A graph with blue dots&#10;&#10;Description automatically generated">
              <a:extLst>
                <a:ext uri="{FF2B5EF4-FFF2-40B4-BE49-F238E27FC236}">
                  <a16:creationId xmlns:a16="http://schemas.microsoft.com/office/drawing/2014/main" id="{3D45AF53-CB2A-BA42-17FD-BEFF17C1D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820" y="1833226"/>
              <a:ext cx="2234175" cy="163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A blue dot diagram with white text&#10;&#10;Description automatically generated">
              <a:extLst>
                <a:ext uri="{FF2B5EF4-FFF2-40B4-BE49-F238E27FC236}">
                  <a16:creationId xmlns:a16="http://schemas.microsoft.com/office/drawing/2014/main" id="{64C89A5D-F4ED-1D5F-E1DD-B5D96B27A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189" y="1858962"/>
              <a:ext cx="2224473" cy="1641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AA3DE22-1A7E-78E6-919E-A819ECA05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367" y="1868285"/>
              <a:ext cx="2247179" cy="1602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15ED1BB-157F-45F4-5AA7-5C07C5510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801" y="3711104"/>
              <a:ext cx="2359019" cy="1646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A diagram of a number of blue dots&#10;&#10;Description automatically generated">
              <a:extLst>
                <a:ext uri="{FF2B5EF4-FFF2-40B4-BE49-F238E27FC236}">
                  <a16:creationId xmlns:a16="http://schemas.microsoft.com/office/drawing/2014/main" id="{27F5F7AD-76EA-0A57-0AD1-CCDFF288E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424" y="3719513"/>
              <a:ext cx="2210766" cy="1557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CFD55DBB-0B6A-EEBB-BF67-7511822A4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1197" y="3689314"/>
              <a:ext cx="2221170" cy="1557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A graph with blue dots&#10;&#10;Description automatically generated">
              <a:extLst>
                <a:ext uri="{FF2B5EF4-FFF2-40B4-BE49-F238E27FC236}">
                  <a16:creationId xmlns:a16="http://schemas.microsoft.com/office/drawing/2014/main" id="{A59F2E5F-8BC2-915D-ECDC-D624A21B2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163" y="3659116"/>
              <a:ext cx="2296597" cy="161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13">
            <a:extLst>
              <a:ext uri="{FF2B5EF4-FFF2-40B4-BE49-F238E27FC236}">
                <a16:creationId xmlns:a16="http://schemas.microsoft.com/office/drawing/2014/main" id="{E7DE5840-AC2D-06EA-56B9-DC81A466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1914B31D-4DB3-4871-E9E5-BE8C3DECA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52999" y="29858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D90AA20B-4673-4E60-1777-688EF2FA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62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E6944-9170-9AD6-C991-70D2B31060EC}"/>
              </a:ext>
            </a:extLst>
          </p:cNvPr>
          <p:cNvSpPr txBox="1"/>
          <p:nvPr/>
        </p:nvSpPr>
        <p:spPr>
          <a:xfrm>
            <a:off x="1602801" y="344018"/>
            <a:ext cx="9198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Features that correlated with ticket price</a:t>
            </a:r>
          </a:p>
        </p:txBody>
      </p:sp>
    </p:spTree>
    <p:extLst>
      <p:ext uri="{BB962C8B-B14F-4D97-AF65-F5344CB8AC3E}">
        <p14:creationId xmlns:p14="http://schemas.microsoft.com/office/powerpoint/2010/main" val="428342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64E9AA-68F3-1DA3-35BF-8B1C29C4BCC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Mountain’s relative position in the resort market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0DC27E-93B9-BA8F-AAC9-47922BA3FA24}"/>
              </a:ext>
            </a:extLst>
          </p:cNvPr>
          <p:cNvGrpSpPr/>
          <p:nvPr/>
        </p:nvGrpSpPr>
        <p:grpSpPr>
          <a:xfrm>
            <a:off x="2094023" y="2055813"/>
            <a:ext cx="7755056" cy="4464451"/>
            <a:chOff x="2226226" y="2299906"/>
            <a:chExt cx="7078535" cy="3948876"/>
          </a:xfrm>
        </p:grpSpPr>
        <p:pic>
          <p:nvPicPr>
            <p:cNvPr id="5" name="Picture 4" descr="A graph of a number of blue bars&#10;&#10;Description automatically generated with medium confidence">
              <a:extLst>
                <a:ext uri="{FF2B5EF4-FFF2-40B4-BE49-F238E27FC236}">
                  <a16:creationId xmlns:a16="http://schemas.microsoft.com/office/drawing/2014/main" id="{7225C8EE-BAB7-082B-19C5-32304F529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036" y="2309319"/>
              <a:ext cx="2084800" cy="1130772"/>
            </a:xfrm>
            <a:prstGeom prst="rect">
              <a:avLst/>
            </a:prstGeom>
          </p:spPr>
        </p:pic>
        <p:pic>
          <p:nvPicPr>
            <p:cNvPr id="7" name="Picture 6" descr="A graph with blue lines&#10;&#10;Description automatically generated">
              <a:extLst>
                <a:ext uri="{FF2B5EF4-FFF2-40B4-BE49-F238E27FC236}">
                  <a16:creationId xmlns:a16="http://schemas.microsoft.com/office/drawing/2014/main" id="{7BE0FD97-D56D-A52E-09DA-95D73C437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4474" y="2312183"/>
              <a:ext cx="2090759" cy="1127909"/>
            </a:xfrm>
            <a:prstGeom prst="rect">
              <a:avLst/>
            </a:prstGeom>
          </p:spPr>
        </p:pic>
        <p:pic>
          <p:nvPicPr>
            <p:cNvPr id="9" name="Picture 8" descr="A graph of a vertical drop&#10;&#10;Description automatically generated">
              <a:extLst>
                <a:ext uri="{FF2B5EF4-FFF2-40B4-BE49-F238E27FC236}">
                  <a16:creationId xmlns:a16="http://schemas.microsoft.com/office/drawing/2014/main" id="{E812CE3B-7D28-ADED-528E-B2CE24FBA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5857" y="2299906"/>
              <a:ext cx="2063877" cy="1131868"/>
            </a:xfrm>
            <a:prstGeom prst="rect">
              <a:avLst/>
            </a:prstGeom>
          </p:spPr>
        </p:pic>
        <p:pic>
          <p:nvPicPr>
            <p:cNvPr id="11" name="Picture 10" descr="A graph of blue squares&#10;&#10;Description automatically generated">
              <a:extLst>
                <a:ext uri="{FF2B5EF4-FFF2-40B4-BE49-F238E27FC236}">
                  <a16:creationId xmlns:a16="http://schemas.microsoft.com/office/drawing/2014/main" id="{33B8E997-1D4F-2C2C-9E55-803C7287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6139" y="3667607"/>
              <a:ext cx="2150593" cy="1167995"/>
            </a:xfrm>
            <a:prstGeom prst="rect">
              <a:avLst/>
            </a:prstGeom>
          </p:spPr>
        </p:pic>
        <p:pic>
          <p:nvPicPr>
            <p:cNvPr id="13" name="Picture 12" descr="A graph of chairs distribution&#10;&#10;Description automatically generated with medium confidence">
              <a:extLst>
                <a:ext uri="{FF2B5EF4-FFF2-40B4-BE49-F238E27FC236}">
                  <a16:creationId xmlns:a16="http://schemas.microsoft.com/office/drawing/2014/main" id="{589CDCF6-DDF0-08F6-7900-8B09317AA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81356" y="3667607"/>
              <a:ext cx="2152022" cy="1176081"/>
            </a:xfrm>
            <a:prstGeom prst="rect">
              <a:avLst/>
            </a:prstGeom>
          </p:spPr>
        </p:pic>
        <p:pic>
          <p:nvPicPr>
            <p:cNvPr id="15" name="Picture 14" descr="A graph with numbers and a number of quads&#10;&#10;Description automatically generated">
              <a:extLst>
                <a:ext uri="{FF2B5EF4-FFF2-40B4-BE49-F238E27FC236}">
                  <a16:creationId xmlns:a16="http://schemas.microsoft.com/office/drawing/2014/main" id="{C0C61877-3C6C-A26D-C3F7-3A339CEFD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5857" y="3686431"/>
              <a:ext cx="2163078" cy="1163473"/>
            </a:xfrm>
            <a:prstGeom prst="rect">
              <a:avLst/>
            </a:prstGeom>
          </p:spPr>
        </p:pic>
        <p:pic>
          <p:nvPicPr>
            <p:cNvPr id="17" name="Picture 16" descr="A graph of a number of runs&#10;&#10;Description automatically generated">
              <a:extLst>
                <a:ext uri="{FF2B5EF4-FFF2-40B4-BE49-F238E27FC236}">
                  <a16:creationId xmlns:a16="http://schemas.microsoft.com/office/drawing/2014/main" id="{E8259767-354D-58E8-FC6F-0870595E5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26226" y="5052174"/>
              <a:ext cx="2201081" cy="1188416"/>
            </a:xfrm>
            <a:prstGeom prst="rect">
              <a:avLst/>
            </a:prstGeom>
          </p:spPr>
        </p:pic>
        <p:pic>
          <p:nvPicPr>
            <p:cNvPr id="19" name="Picture 18" descr="A graph of a number of blue bars&#10;&#10;Description automatically generated with medium confidence">
              <a:extLst>
                <a:ext uri="{FF2B5EF4-FFF2-40B4-BE49-F238E27FC236}">
                  <a16:creationId xmlns:a16="http://schemas.microsoft.com/office/drawing/2014/main" id="{F863F30A-96F8-83E9-6705-A68EE03D5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54474" y="5043980"/>
              <a:ext cx="2201081" cy="1204802"/>
            </a:xfrm>
            <a:prstGeom prst="rect">
              <a:avLst/>
            </a:prstGeom>
          </p:spPr>
        </p:pic>
        <p:pic>
          <p:nvPicPr>
            <p:cNvPr id="21" name="Picture 20" descr="A graph of a terrain area&#10;&#10;Description automatically generated with medium confidence">
              <a:extLst>
                <a:ext uri="{FF2B5EF4-FFF2-40B4-BE49-F238E27FC236}">
                  <a16:creationId xmlns:a16="http://schemas.microsoft.com/office/drawing/2014/main" id="{196FD701-B882-8BB8-192E-B68753C86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45857" y="5022520"/>
              <a:ext cx="2258904" cy="1226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22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0604C-B3E6-FD58-1178-E8ED4EEC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200"/>
              <a:t>Models preprocessing, training and selection</a:t>
            </a:r>
            <a:endParaRPr lang="en-US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D280419-FA34-05F4-CCDF-9F3282F3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Model 1: Linear regression Model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Model 2: Random forest Model</a:t>
            </a:r>
          </a:p>
          <a:p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the dominant top four features are in common: fastQuads, Runs, Snow Making_ac and vertical_drop.</a:t>
            </a:r>
          </a:p>
          <a:p>
            <a:endParaRPr lang="en-US" sz="2200"/>
          </a:p>
          <a:p>
            <a:r>
              <a:rPr lang="en-US" sz="2200"/>
              <a:t>The RandomForestRegressor was chosen for further analysis due to its superior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6485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7D54-BD35-3A7B-B3B2-E86B8D4C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Summary and 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D8D6C-2A95-1777-D3BC-C901D4F55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dirty="0"/>
              <a:t>Increasing the vertical drop and enhancing ticket pricing based on our model's insights offers a promising path for Big Mountain Resort to achieve its revenue goals. Implementing Scenario 2, with an estimated $1.99 increase in ticket price and additional $3.47 million in revenue, is our primary recommendation. </a:t>
            </a:r>
          </a:p>
        </p:txBody>
      </p:sp>
    </p:spTree>
    <p:extLst>
      <p:ext uri="{BB962C8B-B14F-4D97-AF65-F5344CB8AC3E}">
        <p14:creationId xmlns:p14="http://schemas.microsoft.com/office/powerpoint/2010/main" val="88905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9114F-E06F-40A4-B4FC-EBF10E14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Future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39B9D-A922-6D38-536D-4C584B4F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To further refine our recommendations and ensure their feasibility, we suggest integrating </a:t>
            </a:r>
            <a:r>
              <a:rPr lang="en-US" sz="2200" b="1"/>
              <a:t>detailed cost data for operating and maintaining key utilities</a:t>
            </a:r>
            <a:r>
              <a:rPr lang="en-US" sz="2200"/>
              <a:t>, including the installation and operating costs for runs, FastQuads, chair lifts, trams, and snow-making per acre. This will enable a comprehensive cost-benefit analysis and help in identifying the most profitable strategies.</a:t>
            </a:r>
          </a:p>
          <a:p>
            <a:endParaRPr lang="en-US" sz="2200"/>
          </a:p>
          <a:p>
            <a:r>
              <a:rPr lang="en-US" sz="2200"/>
              <a:t>Our model provides a robust framework for continuous optimization of pricing strategies in a dynamic market. By </a:t>
            </a:r>
            <a:r>
              <a:rPr lang="en-US" sz="2200" b="1"/>
              <a:t>making the model user-friendly and accessible </a:t>
            </a:r>
            <a:r>
              <a:rPr lang="en-US" sz="2200"/>
              <a:t>to business analysts, Big Mountain Resort can continuously test various scenarios and adapt to changing market conditions.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7961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345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Big Mountain Resort</vt:lpstr>
      <vt:lpstr>Recommendations</vt:lpstr>
      <vt:lpstr>Modeling results and analysis</vt:lpstr>
      <vt:lpstr>PowerPoint Presentation</vt:lpstr>
      <vt:lpstr>PowerPoint Presentation</vt:lpstr>
      <vt:lpstr>Models preprocessing, training and selection</vt:lpstr>
      <vt:lpstr>Summary and 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Sheng Miao</dc:creator>
  <cp:lastModifiedBy>Sheng Miao</cp:lastModifiedBy>
  <cp:revision>1</cp:revision>
  <dcterms:created xsi:type="dcterms:W3CDTF">2024-07-06T09:13:44Z</dcterms:created>
  <dcterms:modified xsi:type="dcterms:W3CDTF">2024-07-06T13:05:05Z</dcterms:modified>
</cp:coreProperties>
</file>