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4" autoAdjust="0"/>
  </p:normalViewPr>
  <p:slideViewPr>
    <p:cSldViewPr snapToGrid="0" snapToObjects="1">
      <p:cViewPr>
        <p:scale>
          <a:sx n="70" d="100"/>
          <a:sy n="70" d="100"/>
        </p:scale>
        <p:origin x="11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14999-5079-43C6-A730-EB9367A98BB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8E953-C9D6-4E95-B0F2-50BD453F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8E953-C9D6-4E95-B0F2-50BD453F1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Focus screening on patients over 50 with cardiovascular symptoms. Invest in predictive modeling to streamline early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Age and symptoms offer clear, actionable targets for stroke prevention. Strategic intervention here can reduce costs and save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1. Launch pilot screening programs. 2. Build predictive models. 3. Expand dataset with longitudinal studies for refinement.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Thank you for your attention. I'm happy to answer any questions or discuss how we can operationalize these insights in your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agenda outlines our structured approach, guiding executives through the motivation, methods, findings, and strategic implications of stroke risk prediction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begin with the motivation—stroke causes serious harm and expense. Our aim is to discover patterns using data that allow us to detect risk earlier and allocate resources wisely.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questions form the foundation of our analysis. We want to understand what drives stroke risk and how to predict it with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dataset comes from medical literature and expert synthesis. It includes a wide array of symptoms, demographics, and risk estimates. Clean data enabled focused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explored four key dimensions, focusing on how stroke risk changes with age, gender, symptom combinations, and specific thresholds that signal urgent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strongest correlations point to age and cardiovascular symptoms. These are the variables executives should prioritize in healthcare policy and screenings.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Males under 60 have 1.5x higher risk. Females over 60 show even greater vulnerability, likely tied to hormonal changes post-menopause.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hypothesize patients over 50 with high BP and irregular heartbeat are 80% more likely to be high-risk. Next step: test with logistic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490" y="1534418"/>
            <a:ext cx="5456174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Unlocking Stroke Risk Insights: </a:t>
            </a:r>
            <a:endParaRPr lang="en-US" dirty="0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A Data-Driven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9095" y="3429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C8C8C8"/>
                </a:solidFill>
              </a:defRPr>
            </a:pPr>
            <a:r>
              <a:rPr dirty="0"/>
              <a:t>Leveraging Data for Strategic Health Decisions</a:t>
            </a:r>
          </a:p>
          <a:p>
            <a:pPr>
              <a:defRPr sz="2400">
                <a:solidFill>
                  <a:srgbClr val="C8C8C8"/>
                </a:solidFill>
              </a:defRPr>
            </a:pPr>
            <a:r>
              <a:rPr dirty="0"/>
              <a:t>Presented by Sheng Miao, March 28,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Recommendations for Executives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61DBD-9A42-3562-9162-A6A6DCC1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36" y="1240906"/>
            <a:ext cx="67208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Prioritize screening for patients over 50 with cardiovascular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Allocate resources to early intervention programs targeting high blood pressure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and other risk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 in predictive analytics to refine risk thresholds.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11894C-FFCA-98EC-7FA8-6D4652EE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6" y="1242907"/>
            <a:ext cx="76901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ummary: Age and specific symptoms are key drivers of stroke risk, offering clear targets for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Impact: Strategic focus on high-risk groups can reduce incidence and costs.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A6BAC-8657-85E4-9AFD-9B01B815C6DC}"/>
              </a:ext>
            </a:extLst>
          </p:cNvPr>
          <p:cNvSpPr txBox="1"/>
          <p:nvPr/>
        </p:nvSpPr>
        <p:spPr>
          <a:xfrm>
            <a:off x="1316736" y="1219046"/>
            <a:ext cx="591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 a predictive model for real-time risk assessment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365" y="1521237"/>
            <a:ext cx="48493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Introduction and Objective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Key Questions Explored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Data Overview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Trends and Correlations Uncovered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Visual Insights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Hypothesis and Recommendations</a:t>
            </a:r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Conclusion and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Introduction and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048" y="1557813"/>
            <a:ext cx="80284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lang="en-US" dirty="0"/>
              <a:t>Stroke remains a leading cause of disability and mortality globally, costing healthcare systems billions annually.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lang="en-US" dirty="0"/>
              <a:t>Objective: Use the Stroke Risk Prediction Dataset to identify actionable patterns and inform strategic health initiatives.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lang="en-US" dirty="0"/>
              <a:t>Why it matters to you: Data-driven insights can optimize resource allocation and improve patient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Key Questions Explored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4980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Which patient characteristics most strongly correlate with stroke risk?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How do symptoms and demographics interplay?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Can we predict high-risk groups for targeted interventions?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Data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392647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Source: Kaggle Stroke Risk Prediction Dataset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~35,000 patient records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Features: Age, Gender, 15 Symptoms, Stroke Risk %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Clean dataset: no missing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Trends Investigated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643340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Age vs Stroke Risk: Sigmoidal trend after 50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Gender-Specific Risk Divergence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Key Symptoms: High BP, chest pain, dizziness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E6E6E6"/>
                </a:solidFill>
              </a:defRPr>
            </a:pPr>
            <a:r>
              <a:rPr dirty="0"/>
              <a:t>Risk Threshold: ≥</a:t>
            </a:r>
            <a:r>
              <a:rPr lang="en-US" dirty="0"/>
              <a:t>50</a:t>
            </a:r>
            <a:r>
              <a:rPr dirty="0"/>
              <a:t>% is 'at risk'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69091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Correlation Analysis</a:t>
            </a:r>
            <a:r>
              <a:rPr lang="en-US" dirty="0"/>
              <a:t> and Key Symptoms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FB926-FF23-DD96-6950-3D0C3AC6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894"/>
            <a:ext cx="9144000" cy="3160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67551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Visual Insight: </a:t>
            </a:r>
            <a:r>
              <a:rPr lang="en-US" dirty="0"/>
              <a:t> Age and </a:t>
            </a:r>
            <a:r>
              <a:rPr dirty="0"/>
              <a:t>Gender Impact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9FF16-428A-A7EB-2549-B19DFDA6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65" y="1310914"/>
            <a:ext cx="2872767" cy="1924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E90820-8D79-97BB-4A90-AAA02504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6" y="1310914"/>
            <a:ext cx="5905083" cy="32702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7652E-4F15-ABC5-B172-3D86F1AFC811}"/>
              </a:ext>
            </a:extLst>
          </p:cNvPr>
          <p:cNvSpPr txBox="1"/>
          <p:nvPr/>
        </p:nvSpPr>
        <p:spPr>
          <a:xfrm>
            <a:off x="299804" y="5477470"/>
            <a:ext cx="8844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 impact: Stroke risk now follows a </a:t>
            </a:r>
            <a:r>
              <a:rPr lang="en-US" b="1" dirty="0">
                <a:solidFill>
                  <a:schemeClr val="bg1"/>
                </a:solidFill>
              </a:rPr>
              <a:t>sigmoidal curve</a:t>
            </a:r>
            <a:r>
              <a:rPr lang="en-US" dirty="0">
                <a:solidFill>
                  <a:schemeClr val="bg1"/>
                </a:solidFill>
              </a:rPr>
              <a:t> (sharp increase after age 50),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 impact: Males under 60 have 1.5× higher risk, while females over 60 have 1.8× higher risk (post-menopausal hormonal changes).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Hypothesis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AEC30-6C4E-1D2D-6394-5F4E4050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93" y="1150041"/>
            <a:ext cx="4753638" cy="2838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03E1D-0BEC-9328-5592-3F7F2EACCCB3}"/>
              </a:ext>
            </a:extLst>
          </p:cNvPr>
          <p:cNvSpPr txBox="1"/>
          <p:nvPr/>
        </p:nvSpPr>
        <p:spPr>
          <a:xfrm>
            <a:off x="0" y="4229207"/>
            <a:ext cx="9153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 Patients over 50 with high blood pressure, chest pain and </a:t>
            </a:r>
            <a:r>
              <a:rPr lang="en-US" dirty="0" err="1">
                <a:solidFill>
                  <a:schemeClr val="bg1"/>
                </a:solidFill>
              </a:rPr>
              <a:t>snoring_sleep_apnea</a:t>
            </a:r>
            <a:r>
              <a:rPr lang="en-US" dirty="0">
                <a:solidFill>
                  <a:schemeClr val="bg1"/>
                </a:solidFill>
              </a:rPr>
              <a:t> are 80% more likely to be at high stroke risk.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670</Words>
  <Application>Microsoft Office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Sheng Miao</cp:lastModifiedBy>
  <cp:revision>5</cp:revision>
  <dcterms:created xsi:type="dcterms:W3CDTF">2013-01-27T09:14:16Z</dcterms:created>
  <dcterms:modified xsi:type="dcterms:W3CDTF">2025-03-28T18:37:36Z</dcterms:modified>
  <cp:category/>
</cp:coreProperties>
</file>