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65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B5F240-3D22-4448-B7B0-40CADEDCDF11}" v="753" dt="2020-09-21T02:59:28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HW3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Yichen Sheng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93BFD-15E2-4476-BCF8-B6DE607D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Device</a:t>
            </a:r>
            <a:endParaRPr lang="en-US" dirty="0"/>
          </a:p>
        </p:txBody>
      </p:sp>
      <p:pic>
        <p:nvPicPr>
          <p:cNvPr id="4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FBE70B95-80C4-4F4A-B18A-4E57E6D02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30" y="1335609"/>
            <a:ext cx="7780149" cy="511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9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93BFD-15E2-4476-BCF8-B6DE607D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Experiments 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9909A-85EB-4124-A493-57A71D9898DD}"/>
              </a:ext>
            </a:extLst>
          </p:cNvPr>
          <p:cNvSpPr txBox="1"/>
          <p:nvPr/>
        </p:nvSpPr>
        <p:spPr>
          <a:xfrm>
            <a:off x="840058" y="1490545"/>
            <a:ext cx="10598613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Vector add: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vector size range: [2^7, 2^28]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uniformly sample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# of samples: 20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Bonus comparisions: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     fixed (grid, thread) v.s. dynamic (grid, thread)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323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5AD5-1B3B-43E7-A30F-103128146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Codes</a:t>
            </a:r>
          </a:p>
        </p:txBody>
      </p:sp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262AAD-4277-4B07-B99F-781F4DA23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34" y="1426173"/>
            <a:ext cx="4422183" cy="47983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251CFF-8AEA-4652-AEB9-ACDFB4610CC5}"/>
              </a:ext>
            </a:extLst>
          </p:cNvPr>
          <p:cNvSpPr txBox="1"/>
          <p:nvPr/>
        </p:nvSpPr>
        <p:spPr>
          <a:xfrm>
            <a:off x="6062546" y="1428595"/>
            <a:ext cx="580358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Cuda timer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Note: 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   For avg performance, use </a:t>
            </a:r>
            <a:r>
              <a:rPr lang="en-US" b="1">
                <a:cs typeface="Calibri"/>
              </a:rPr>
              <a:t>nvprof </a:t>
            </a:r>
            <a:r>
              <a:rPr lang="en-US">
                <a:cs typeface="Calibri"/>
              </a:rPr>
              <a:t>command.</a:t>
            </a:r>
          </a:p>
        </p:txBody>
      </p:sp>
      <p:pic>
        <p:nvPicPr>
          <p:cNvPr id="9" name="Picture 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0129C8CE-EEB5-4E6F-8007-82E2FD71D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950" y="2725157"/>
            <a:ext cx="5267345" cy="182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3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5AD5-1B3B-43E7-A30F-103128146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Codes</a:t>
            </a:r>
          </a:p>
        </p:txBody>
      </p:sp>
      <p:pic>
        <p:nvPicPr>
          <p:cNvPr id="5" name="Picture 5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D0F9FB4F-CC80-40CB-B85D-87ABFD94C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05" y="1436403"/>
            <a:ext cx="6714273" cy="256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3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5AD5-1B3B-43E7-A30F-103128146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Codes</a:t>
            </a:r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9FC757-6ADE-44EE-B9D4-111CA448D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37" y="1346792"/>
            <a:ext cx="6469250" cy="5322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8BC073-D435-4B2B-8326-5DD48E0E3967}"/>
              </a:ext>
            </a:extLst>
          </p:cNvPr>
          <p:cNvSpPr txBox="1"/>
          <p:nvPr/>
        </p:nvSpPr>
        <p:spPr>
          <a:xfrm>
            <a:off x="7598936" y="317561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Different memory type</a:t>
            </a:r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B2CCC-0E15-4A5F-9B52-CB8584BB9728}"/>
              </a:ext>
            </a:extLst>
          </p:cNvPr>
          <p:cNvSpPr txBox="1"/>
          <p:nvPr/>
        </p:nvSpPr>
        <p:spPr>
          <a:xfrm>
            <a:off x="7741423" y="4210204"/>
            <a:ext cx="39574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Note: no need for unified </a:t>
            </a:r>
            <a:r>
              <a:rPr lang="en-US">
                <a:cs typeface="Calibri"/>
              </a:rPr>
              <a:t>memory. 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88EDF4-0E82-432E-A6FF-73DCE6BAE1C9}"/>
              </a:ext>
            </a:extLst>
          </p:cNvPr>
          <p:cNvCxnSpPr/>
          <p:nvPr/>
        </p:nvCxnSpPr>
        <p:spPr>
          <a:xfrm flipH="1">
            <a:off x="4738416" y="4384674"/>
            <a:ext cx="2963747" cy="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94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5AD5-1B3B-43E7-A30F-103128146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Codes</a:t>
            </a:r>
          </a:p>
        </p:txBody>
      </p:sp>
      <p:pic>
        <p:nvPicPr>
          <p:cNvPr id="3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18E0CC6C-0CFE-4C4E-8B97-9CDF061F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09" y="1717299"/>
            <a:ext cx="7147301" cy="293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3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5AD5-1B3B-43E7-A30F-103128146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Results &amp; Conclusions</a:t>
            </a:r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4A0EBAA-7E58-4D17-961B-C86BC70AA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362" y="1398162"/>
            <a:ext cx="8702676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E4250F-EC18-4277-B879-52EBAEA03528}"/>
              </a:ext>
            </a:extLst>
          </p:cNvPr>
          <p:cNvSpPr txBox="1"/>
          <p:nvPr/>
        </p:nvSpPr>
        <p:spPr>
          <a:xfrm>
            <a:off x="8334214" y="1837840"/>
            <a:ext cx="364726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Dynamic assinged threads: 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No big difference. 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Unified memory a "little" slower.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5744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5AD5-1B3B-43E7-A30F-103128146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Results &amp; Conclusions</a:t>
            </a:r>
          </a:p>
        </p:txBody>
      </p:sp>
      <p:pic>
        <p:nvPicPr>
          <p:cNvPr id="6" name="Picture 6" descr="A close up of a person&#10;&#10;Description automatically generated">
            <a:extLst>
              <a:ext uri="{FF2B5EF4-FFF2-40B4-BE49-F238E27FC236}">
                <a16:creationId xmlns:a16="http://schemas.microsoft.com/office/drawing/2014/main" id="{8A059AFB-7C7B-46CF-8118-BD108676C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47609" y="1354218"/>
            <a:ext cx="8702676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4B6BAB-84E4-4570-A2DF-E11BCA004C6A}"/>
              </a:ext>
            </a:extLst>
          </p:cNvPr>
          <p:cNvSpPr txBox="1"/>
          <p:nvPr/>
        </p:nvSpPr>
        <p:spPr>
          <a:xfrm>
            <a:off x="7778858" y="1837840"/>
            <a:ext cx="441572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Fixed threads: 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Unified memory is much slower. 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Relative </a:t>
            </a:r>
            <a:r>
              <a:rPr lang="en-US" dirty="0">
                <a:cs typeface="Calibri"/>
              </a:rPr>
              <a:t>difference grows larger </a:t>
            </a:r>
            <a:r>
              <a:rPr lang="en-US">
                <a:cs typeface="Calibri"/>
              </a:rPr>
              <a:t>when the size of array grows.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03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HW3</vt:lpstr>
      <vt:lpstr>Device</vt:lpstr>
      <vt:lpstr>Experiments </vt:lpstr>
      <vt:lpstr>Codes</vt:lpstr>
      <vt:lpstr>Codes</vt:lpstr>
      <vt:lpstr>Codes</vt:lpstr>
      <vt:lpstr>Codes</vt:lpstr>
      <vt:lpstr>Results &amp; Conclusions</vt:lpstr>
      <vt:lpstr>Results &amp;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HW2 </dc:title>
  <dc:creator/>
  <cp:lastModifiedBy/>
  <cp:revision>165</cp:revision>
  <dcterms:created xsi:type="dcterms:W3CDTF">2020-09-21T00:37:22Z</dcterms:created>
  <dcterms:modified xsi:type="dcterms:W3CDTF">2020-09-21T03:00:06Z</dcterms:modified>
</cp:coreProperties>
</file>