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p>
            <a:r>
              <a:rPr lang="" altLang="en-US"/>
              <a:t>Final Porject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" altLang="en-US"/>
              <a:t>Checkpoint 1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Spherical Harmonics 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SH in lightings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Definitions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Uniform samples from sphere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Implementations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WPS Presentation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Arial Unicode MS</vt:lpstr>
      <vt:lpstr>Calibri Light</vt:lpstr>
      <vt:lpstr>Calibri</vt:lpstr>
      <vt:lpstr>微软雅黑</vt:lpstr>
      <vt:lpstr>Droid Sans Fallback</vt:lpstr>
      <vt:lpstr>Office Theme</vt:lpstr>
      <vt:lpstr>PowerPoint 演示文稿</vt:lpstr>
      <vt:lpstr>PowerPoint 演示文稿</vt:lpstr>
      <vt:lpstr>PowerPoint 演示文稿</vt:lpstr>
      <vt:lpstr>PowerPoint 演示文稿</vt:lpstr>
      <vt:lpstr>Definitions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Porject</dc:title>
  <dc:creator>ysheng</dc:creator>
  <cp:lastModifiedBy>ysheng</cp:lastModifiedBy>
  <cp:revision>1</cp:revision>
  <dcterms:created xsi:type="dcterms:W3CDTF">2020-10-19T05:49:45Z</dcterms:created>
  <dcterms:modified xsi:type="dcterms:W3CDTF">2020-10-19T05:49:45Z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