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Checkpoint 2 &amp; 3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Yichen Sheng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955165"/>
            <a:ext cx="6480175" cy="4201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" altLang="en-US"/>
              <a:t>Diffuse (unshadowed) SH rendering (4 bands)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en-US" altLang="en-US"/>
              <a:t>Diffuse (unshadowed) SH rendering (4 bands)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" y="3125470"/>
            <a:ext cx="5325110" cy="1622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965" y="2609850"/>
            <a:ext cx="414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For each vertex: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Exp on bands (1~12)</a:t>
            </a:r>
            <a:endParaRPr lang="" altLang="en-US"/>
          </a:p>
        </p:txBody>
      </p:sp>
      <p:pic>
        <p:nvPicPr>
          <p:cNvPr id="6" name="Picture 5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02740"/>
            <a:ext cx="7109460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5355" cy="12820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Diffuse (unshadowed) SH rendering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9780" y="1708785"/>
            <a:ext cx="6397625" cy="44621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44340" y="3843655"/>
            <a:ext cx="1050290" cy="171132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 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210" y="1985645"/>
            <a:ext cx="5124450" cy="990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89300" y="2275205"/>
            <a:ext cx="633095" cy="3454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3486785"/>
            <a:ext cx="626681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2906395"/>
            <a:ext cx="452374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Visibility 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5465"/>
            <a:ext cx="62617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Diffuse(shadowed) SH rendering</a:t>
            </a:r>
            <a:endParaRPr lang="" altLang="en-US"/>
          </a:p>
        </p:txBody>
      </p:sp>
      <p:pic>
        <p:nvPicPr>
          <p:cNvPr id="11" name="Picture 10" descr="shadow_24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040" y="2498725"/>
            <a:ext cx="5486400" cy="3657600"/>
          </a:xfrm>
          <a:prstGeom prst="rect">
            <a:avLst/>
          </a:prstGeom>
        </p:spPr>
      </p:pic>
      <p:pic>
        <p:nvPicPr>
          <p:cNvPr id="13" name="Picture 12" descr="unshadow_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2498725"/>
            <a:ext cx="548606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1551940"/>
            <a:ext cx="7280275" cy="5031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Office Theme</vt:lpstr>
      <vt:lpstr>PowerPoint 演示文稿</vt:lpstr>
      <vt:lpstr>PowerPoint 演示文稿</vt:lpstr>
      <vt:lpstr>Diffuse (unshadowed) SH rendering (4 bands)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2 &amp; 3</dc:title>
  <dc:creator>ysheng</dc:creator>
  <cp:lastModifiedBy>ysheng</cp:lastModifiedBy>
  <cp:revision>2</cp:revision>
  <dcterms:created xsi:type="dcterms:W3CDTF">2020-11-08T11:08:56Z</dcterms:created>
  <dcterms:modified xsi:type="dcterms:W3CDTF">2020-11-08T11:08:56Z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