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59" r:id="rId6"/>
    <p:sldId id="260" r:id="rId7"/>
    <p:sldId id="262" r:id="rId8"/>
    <p:sldId id="263" r:id="rId9"/>
    <p:sldId id="265" r:id="rId10"/>
    <p:sldId id="276" r:id="rId11"/>
    <p:sldId id="278" r:id="rId12"/>
    <p:sldId id="279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Checkpoint 2 &amp; 3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Yichen Sheng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Conclusions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025265" y="1966595"/>
            <a:ext cx="97536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Cons:</a:t>
            </a:r>
            <a:endParaRPr lang="" altLang="en-US"/>
          </a:p>
          <a:p>
            <a:r>
              <a:rPr lang="" altLang="en-US"/>
              <a:t>1. It's </a:t>
            </a:r>
            <a:r>
              <a:rPr lang="" altLang="en-US" b="1"/>
              <a:t>hard</a:t>
            </a:r>
            <a:r>
              <a:rPr lang="" altLang="en-US"/>
              <a:t> to use SH to render hard shadows</a:t>
            </a:r>
            <a:endParaRPr lang="" altLang="en-US"/>
          </a:p>
          <a:p>
            <a:r>
              <a:rPr lang="" altLang="en-US"/>
              <a:t>even use 11 band (121 bases)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2. Shadow resolution depends on vertices of shadow </a:t>
            </a:r>
            <a:endParaRPr lang="" altLang="en-US"/>
          </a:p>
          <a:p>
            <a:r>
              <a:rPr lang="" altLang="en-US"/>
              <a:t>receiver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3. Visibility test is expensive to compute</a:t>
            </a: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3350" y="29210"/>
            <a:ext cx="3122930" cy="2159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8260" y="1775460"/>
            <a:ext cx="41884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Pros: </a:t>
            </a:r>
            <a:endParaRPr lang="en-US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" altLang="en-US">
                <a:sym typeface="+mn-ea"/>
              </a:rPr>
              <a:t>Efficient rendering in runtime</a:t>
            </a:r>
            <a:endParaRPr lang="" altLang="en-US">
              <a:sym typeface="+mn-ea"/>
            </a:endParaRPr>
          </a:p>
          <a:p>
            <a:pPr marL="342900" indent="-342900">
              <a:buAutoNum type="arabicPeriod"/>
            </a:pPr>
            <a:endParaRPr lang="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" altLang="en-US">
                <a:sym typeface="+mn-ea"/>
              </a:rPr>
              <a:t>General basis for integral of spherical surface</a:t>
            </a:r>
            <a:endParaRPr lang="" altLang="en-US">
              <a:sym typeface="+mn-ea"/>
            </a:endParaRPr>
          </a:p>
          <a:p>
            <a:pPr marL="342900" indent="-342900">
              <a:buAutoNum type="arabicPeriod"/>
            </a:pPr>
            <a:endParaRPr lang="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" altLang="en-US">
                <a:sym typeface="+mn-ea"/>
              </a:rPr>
              <a:t>Low level details from low order basis</a:t>
            </a:r>
            <a:endParaRPr lang="" altLang="en-US">
              <a:sym typeface="+mn-ea"/>
            </a:endParaRPr>
          </a:p>
          <a:p>
            <a:pPr marL="342900" indent="-342900">
              <a:buAutoNum type="arabicPeriod"/>
            </a:pPr>
            <a:endParaRPr lang="" altLang="en-US">
              <a:sym typeface="+mn-ea"/>
            </a:endParaRPr>
          </a:p>
          <a:p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Exp on bands (1~11)</a:t>
            </a:r>
            <a:endParaRPr lang="en-US" altLang="en-US"/>
          </a:p>
        </p:txBody>
      </p:sp>
      <p:pic>
        <p:nvPicPr>
          <p:cNvPr id="6" name="Picture 5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02740"/>
            <a:ext cx="7109460" cy="4739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1955165"/>
            <a:ext cx="6480175" cy="4201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3315" cy="1318895"/>
          </a:xfrm>
        </p:spPr>
        <p:txBody>
          <a:bodyPr>
            <a:normAutofit fontScale="90000"/>
          </a:bodyPr>
          <a:p>
            <a:r>
              <a:rPr lang="en-US" altLang="en-US"/>
              <a:t>Diffuse (unshadowed) SH rendering (4 bands)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285" y="2017395"/>
            <a:ext cx="5935345" cy="4139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3315" cy="1318895"/>
          </a:xfrm>
        </p:spPr>
        <p:txBody>
          <a:bodyPr>
            <a:normAutofit fontScale="90000"/>
          </a:bodyPr>
          <a:p>
            <a:r>
              <a:rPr lang="en-US" altLang="en-US"/>
              <a:t>Diffuse (unshadowed) SH rendering (4 bands)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0285" y="2017395"/>
            <a:ext cx="5935345" cy="4139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5" y="3125470"/>
            <a:ext cx="5325110" cy="16224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8965" y="2609850"/>
            <a:ext cx="4142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For each vertex: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5355" cy="12820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Diffuse (unshadowed) SH rendering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9780" y="1708785"/>
            <a:ext cx="6397625" cy="44621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44340" y="3843655"/>
            <a:ext cx="1050290" cy="171132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2906395"/>
            <a:ext cx="8152130" cy="2200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Diffuse (shadowed) SH rendering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210" y="1985645"/>
            <a:ext cx="5124450" cy="9906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289300" y="2275205"/>
            <a:ext cx="633095" cy="3454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2906395"/>
            <a:ext cx="4523740" cy="2580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Visibility </a:t>
            </a:r>
            <a:endParaRPr lang="en-US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4240" y="1513840"/>
            <a:ext cx="7025640" cy="4882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Diffuse(shadowed) SH rendering</a:t>
            </a:r>
            <a:endParaRPr lang="en-US" altLang="en-US"/>
          </a:p>
        </p:txBody>
      </p:sp>
      <p:pic>
        <p:nvPicPr>
          <p:cNvPr id="11" name="Picture 10" descr="shadow_241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6040" y="2498725"/>
            <a:ext cx="5486400" cy="3657600"/>
          </a:xfrm>
          <a:prstGeom prst="rect">
            <a:avLst/>
          </a:prstGeom>
        </p:spPr>
      </p:pic>
      <p:pic>
        <p:nvPicPr>
          <p:cNvPr id="13" name="Picture 12" descr="unshadow_3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" y="2498725"/>
            <a:ext cx="5486069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Diffuse(shadowed) SH rendering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8435" y="1551940"/>
            <a:ext cx="7280275" cy="50311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Exps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1691005"/>
            <a:ext cx="97536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Cast shadows onto the plane.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Plot shadows w.r.t. SH bands.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Live demo!</a:t>
            </a:r>
            <a:endParaRPr lang="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215" y="453390"/>
            <a:ext cx="7929880" cy="5481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WPS Presentation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微软雅黑</vt:lpstr>
      <vt:lpstr>Droid Sans Fallback</vt:lpstr>
      <vt:lpstr>Arial Unicode MS</vt:lpstr>
      <vt:lpstr>Times New Roman</vt:lpstr>
      <vt:lpstr>Office Theme</vt:lpstr>
      <vt:lpstr>Checkpoint 2 &amp; 3</vt:lpstr>
      <vt:lpstr>Diffuse (unshadowed) SH rendering (4 bands)</vt:lpstr>
      <vt:lpstr>Diffuse (unshadowed) SH rendering (4 bands)</vt:lpstr>
      <vt:lpstr>Diffuse (unshadowed) SH rendering </vt:lpstr>
      <vt:lpstr>Diffuse (shadowed) SH rendering</vt:lpstr>
      <vt:lpstr>Visibility </vt:lpstr>
      <vt:lpstr>Diffuse(shadowed) SH rendering</vt:lpstr>
      <vt:lpstr>Diffuse(shadowed) SH rendering</vt:lpstr>
      <vt:lpstr>PowerPoint 演示文稿</vt:lpstr>
      <vt:lpstr>Exps</vt:lpstr>
      <vt:lpstr>Exp on bands (1~11)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2 &amp; 3</dc:title>
  <dc:creator>ysheng</dc:creator>
  <cp:lastModifiedBy>ysheng</cp:lastModifiedBy>
  <cp:revision>6</cp:revision>
  <dcterms:created xsi:type="dcterms:W3CDTF">2020-11-09T07:30:52Z</dcterms:created>
  <dcterms:modified xsi:type="dcterms:W3CDTF">2020-11-09T07:30:52Z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