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24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18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3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8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76865" y="-400833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宏图办公自动化系统</a:t>
            </a:r>
            <a:endParaRPr lang="zh-CN" altLang="en-US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3040" y="3849410"/>
            <a:ext cx="378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完成时间：</a:t>
            </a:r>
            <a:r>
              <a:rPr lang="en-US" altLang="zh-CN" dirty="0" smtClean="0">
                <a:solidFill>
                  <a:srgbClr val="0070C0"/>
                </a:solidFill>
              </a:rPr>
              <a:t>2016/8/26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3040" y="4346707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开发团队：</a:t>
            </a:r>
            <a:r>
              <a:rPr lang="en-US" altLang="zh-CN" dirty="0" smtClean="0">
                <a:solidFill>
                  <a:srgbClr val="0070C0"/>
                </a:solidFill>
              </a:rPr>
              <a:t>15</a:t>
            </a:r>
            <a:r>
              <a:rPr lang="zh-CN" altLang="en-US" dirty="0" smtClean="0">
                <a:solidFill>
                  <a:srgbClr val="0070C0"/>
                </a:solidFill>
              </a:rPr>
              <a:t>春</a:t>
            </a:r>
            <a:r>
              <a:rPr lang="en-US" altLang="zh-CN" dirty="0" err="1" smtClean="0">
                <a:solidFill>
                  <a:srgbClr val="0070C0"/>
                </a:solidFill>
              </a:rPr>
              <a:t>oa</a:t>
            </a:r>
            <a:r>
              <a:rPr lang="zh-CN" altLang="en-US" dirty="0" smtClean="0">
                <a:solidFill>
                  <a:srgbClr val="0070C0"/>
                </a:solidFill>
              </a:rPr>
              <a:t>项目第四小组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3040" y="5825999"/>
            <a:ext cx="288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指导老师：</a:t>
            </a:r>
            <a:r>
              <a:rPr lang="zh-CN" altLang="en-US" dirty="0" smtClean="0">
                <a:solidFill>
                  <a:srgbClr val="0070C0"/>
                </a:solidFill>
              </a:rPr>
              <a:t>王老师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3040" y="4844004"/>
            <a:ext cx="4645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开发人员：</a:t>
            </a:r>
            <a:r>
              <a:rPr lang="zh-CN" altLang="en-US" dirty="0" smtClean="0">
                <a:solidFill>
                  <a:srgbClr val="0070C0"/>
                </a:solidFill>
              </a:rPr>
              <a:t>刘升东、孙乐、钟宇、丁金山     </a:t>
            </a:r>
            <a:r>
              <a:rPr lang="en-US" altLang="zh-CN" dirty="0" smtClean="0">
                <a:solidFill>
                  <a:srgbClr val="0070C0"/>
                </a:solidFill>
              </a:rPr>
              <a:t>		   </a:t>
            </a:r>
            <a:r>
              <a:rPr lang="zh-CN" altLang="en-US" dirty="0" smtClean="0">
                <a:solidFill>
                  <a:srgbClr val="0070C0"/>
                </a:solidFill>
              </a:rPr>
              <a:t>欧阳慧、魏梅芳、杨欣、陈富林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		   </a:t>
            </a:r>
            <a:r>
              <a:rPr lang="zh-CN" altLang="en-US" dirty="0" smtClean="0">
                <a:solidFill>
                  <a:srgbClr val="0070C0"/>
                </a:solidFill>
              </a:rPr>
              <a:t>高祖兴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85344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实训目标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870" y="238004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通过整个实训，使学员除了在</a:t>
            </a:r>
            <a:r>
              <a:rPr lang="en-US" altLang="zh-CN" sz="2800" dirty="0"/>
              <a:t>IT</a:t>
            </a:r>
            <a:r>
              <a:rPr lang="zh-CN" altLang="en-US" sz="2800" dirty="0"/>
              <a:t>技能上得到提升，同时获得很多只有在企业中才能接触到的项目技巧。</a:t>
            </a:r>
            <a:r>
              <a:rPr lang="zh-CN" altLang="en-US" sz="2800" dirty="0" smtClean="0"/>
              <a:t>完成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周期实训后，合格学员相当于具有</a:t>
            </a:r>
            <a:r>
              <a:rPr lang="en-US" altLang="zh-CN" sz="2800" dirty="0"/>
              <a:t>1</a:t>
            </a:r>
            <a:r>
              <a:rPr lang="zh-CN" altLang="en-US" sz="2800" dirty="0"/>
              <a:t>年工作经验的程序员。</a:t>
            </a:r>
          </a:p>
        </p:txBody>
      </p:sp>
    </p:spTree>
    <p:extLst>
      <p:ext uri="{BB962C8B-B14F-4D97-AF65-F5344CB8AC3E}">
        <p14:creationId xmlns:p14="http://schemas.microsoft.com/office/powerpoint/2010/main" val="179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990" y="241662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B/S</a:t>
            </a:r>
            <a:r>
              <a:rPr lang="zh-CN" altLang="en-US" sz="2400" dirty="0"/>
              <a:t>架构进行开发，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IBM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工具</a:t>
            </a:r>
            <a:r>
              <a:rPr lang="zh-CN" altLang="en-US" sz="2400" dirty="0" smtClean="0"/>
              <a:t>，整个系统均使用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编写，所有</a:t>
            </a:r>
            <a:r>
              <a:rPr lang="zh-CN" altLang="en-US" sz="2400" dirty="0"/>
              <a:t>管理和维护工作均集中在服务器端，客户机只需安装有</a:t>
            </a:r>
            <a:r>
              <a:rPr lang="en-US" altLang="zh-CN" sz="2400" dirty="0"/>
              <a:t>IE</a:t>
            </a:r>
            <a:r>
              <a:rPr lang="zh-CN" altLang="en-US" sz="2400" dirty="0"/>
              <a:t>浏览器即</a:t>
            </a:r>
            <a:r>
              <a:rPr lang="zh-CN" altLang="en-US" sz="2400" dirty="0" smtClean="0"/>
              <a:t>可。数据库</a:t>
            </a:r>
            <a:r>
              <a:rPr lang="zh-CN" altLang="en-US" sz="2400" dirty="0"/>
              <a:t>服务器</a:t>
            </a:r>
            <a:r>
              <a:rPr lang="zh-CN" altLang="en-US" sz="2400" dirty="0" smtClean="0"/>
              <a:t>选择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，操作系统为</a:t>
            </a:r>
            <a:r>
              <a:rPr lang="en-US" altLang="zh-CN" sz="2400" dirty="0" smtClean="0"/>
              <a:t>Windows 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91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060704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382" y="2172781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办公自动化系统主要</a:t>
            </a:r>
            <a:r>
              <a:rPr lang="zh-CN" altLang="en-US" sz="2800" dirty="0"/>
              <a:t>是围绕办公室所开展的以文为主的办公业务系统，同时兼顾考虑一些内部办公的必备内容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本项目的主要目标就是实现客户的内部办公自动化系统，主要围绕客户内部的工作流程展开，以提高公司上下办公效率，规范化全局的办公系统，最终实现真正的高质高效的信息系统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13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项目特色：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此系统简单明了，容易上手，功能齐全，操作简单，便于管理员管理与</a:t>
            </a:r>
            <a:r>
              <a:rPr lang="zh-CN" altLang="en-US" sz="2800" dirty="0" smtClean="0"/>
              <a:t>维护。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66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950976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使用技术：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78238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框架</a:t>
            </a:r>
            <a:r>
              <a:rPr lang="en-US" altLang="zh-CN" sz="2400" dirty="0" smtClean="0"/>
              <a:t>:struts2+hibernate+spring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前台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JSP+jquery+AJAX+CSS+EasyUi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数据库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</a:t>
            </a:r>
            <a:r>
              <a:rPr lang="en-US" altLang="zh-CN" sz="2400" dirty="0" smtClean="0"/>
              <a:t>:Tomcat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6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3869"/>
            <a:ext cx="8596668" cy="3880773"/>
          </a:xfrm>
        </p:spPr>
        <p:txBody>
          <a:bodyPr/>
          <a:lstStyle/>
          <a:p>
            <a:r>
              <a:rPr lang="zh-CN" altLang="en-US" sz="2400" dirty="0" smtClean="0"/>
              <a:t>项目整合</a:t>
            </a:r>
            <a:endParaRPr lang="en-US" altLang="zh-CN" sz="2400" dirty="0" smtClean="0"/>
          </a:p>
          <a:p>
            <a:r>
              <a:rPr lang="zh-CN" altLang="en-US" sz="2400" dirty="0" smtClean="0"/>
              <a:t>添加员工信息，只能输入员工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才能够添加，这样用户不知道员工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是什么。</a:t>
            </a:r>
            <a:endParaRPr lang="en-US" altLang="zh-CN" sz="2400" dirty="0" smtClean="0"/>
          </a:p>
          <a:p>
            <a:r>
              <a:rPr lang="zh-CN" altLang="en-US" sz="2400" dirty="0" smtClean="0"/>
              <a:t>级联操作</a:t>
            </a:r>
            <a:endParaRPr lang="en-US" altLang="zh-CN" sz="2400" dirty="0" smtClean="0"/>
          </a:p>
          <a:p>
            <a:r>
              <a:rPr lang="en-US" altLang="zh-CN" sz="2400" dirty="0" err="1"/>
              <a:t>Combobox</a:t>
            </a:r>
            <a:r>
              <a:rPr lang="zh-CN" altLang="en-US" sz="2400" dirty="0" smtClean="0"/>
              <a:t>下拉框远程加载操作显示不了值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1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查文档</a:t>
            </a:r>
            <a:endParaRPr lang="en-US" altLang="zh-CN" sz="2400" dirty="0" smtClean="0"/>
          </a:p>
          <a:p>
            <a:r>
              <a:rPr lang="zh-CN" altLang="en-US" sz="2400" dirty="0" smtClean="0"/>
              <a:t>上网查资料</a:t>
            </a:r>
            <a:endParaRPr lang="en-US" altLang="zh-CN" sz="2400" dirty="0" smtClean="0"/>
          </a:p>
          <a:p>
            <a:r>
              <a:rPr lang="zh-CN" altLang="en-US" sz="2400" dirty="0" smtClean="0"/>
              <a:t>请教同学、老师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项目心得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1677"/>
            <a:ext cx="8596668" cy="4666931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通过这将近半个月的实战过程中让我们深深</a:t>
            </a:r>
            <a:r>
              <a:rPr lang="zh-CN" altLang="en-US" sz="2000" dirty="0">
                <a:solidFill>
                  <a:srgbClr val="FF0000"/>
                </a:solidFill>
              </a:rPr>
              <a:t>体会到了作为一个合格的程序员应该具备的基本素质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团队</a:t>
            </a:r>
            <a:r>
              <a:rPr lang="zh-CN" altLang="en-US" sz="2000" dirty="0">
                <a:solidFill>
                  <a:srgbClr val="FF0000"/>
                </a:solidFill>
              </a:rPr>
              <a:t>精神和协作能力是程序员应该具备的基本</a:t>
            </a:r>
            <a:r>
              <a:rPr lang="zh-CN" altLang="en-US" sz="2000" dirty="0" smtClean="0">
                <a:solidFill>
                  <a:srgbClr val="FF0000"/>
                </a:solidFill>
              </a:rPr>
              <a:t>素质。</a:t>
            </a:r>
            <a:r>
              <a:rPr lang="zh-CN" altLang="en-US" sz="2000" dirty="0">
                <a:solidFill>
                  <a:srgbClr val="FF0000"/>
                </a:solidFill>
              </a:rPr>
              <a:t>由于小组成员配合</a:t>
            </a:r>
            <a:r>
              <a:rPr lang="zh-CN" altLang="en-US" sz="2000" dirty="0" smtClean="0">
                <a:solidFill>
                  <a:srgbClr val="FF0000"/>
                </a:solidFill>
              </a:rPr>
              <a:t>不好，整合项目可谓是吃尽了苦头，</a:t>
            </a:r>
            <a:r>
              <a:rPr lang="zh-CN" altLang="en-US" sz="2000" dirty="0">
                <a:solidFill>
                  <a:srgbClr val="FF0000"/>
                </a:solidFill>
              </a:rPr>
              <a:t>我们小组这次就是因为协作不好，导致各模块之间不法连接，给工作带来了及大的麻烦，消耗了大量的劳动力还没有提高工作效率</a:t>
            </a:r>
            <a:r>
              <a:rPr lang="zh-CN" altLang="en-US" sz="2000" dirty="0" smtClean="0">
                <a:solidFill>
                  <a:srgbClr val="FF0000"/>
                </a:solidFill>
              </a:rPr>
              <a:t>。同时也体会到：</a:t>
            </a:r>
            <a:r>
              <a:rPr lang="zh-CN" altLang="en-US" sz="2000" dirty="0">
                <a:solidFill>
                  <a:srgbClr val="FF0000"/>
                </a:solidFill>
              </a:rPr>
              <a:t>一个成功商业性软件的开发必须有一个有强大凝聚力的团队，个人的力量是有限的，团队精神和良好的协作会使我们做出优秀的软件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此外，良好的代码编写习惯，不但有助于代码的移植和纠错，也有助于不同技术人员之间的</a:t>
            </a:r>
            <a:r>
              <a:rPr lang="zh-CN" altLang="en-US" sz="2000" dirty="0" smtClean="0">
                <a:solidFill>
                  <a:srgbClr val="FF0000"/>
                </a:solidFill>
              </a:rPr>
              <a:t>协作，</a:t>
            </a:r>
            <a:r>
              <a:rPr lang="zh-CN" altLang="en-US" sz="2000" dirty="0">
                <a:solidFill>
                  <a:srgbClr val="FF0000"/>
                </a:solidFill>
              </a:rPr>
              <a:t>才会写出高效率的代码，才能使整个软件项目作出来更加优秀，具备更好的安全性和</a:t>
            </a:r>
            <a:r>
              <a:rPr lang="zh-CN" altLang="en-US" sz="2000" dirty="0" smtClean="0">
                <a:solidFill>
                  <a:srgbClr val="FF0000"/>
                </a:solidFill>
              </a:rPr>
              <a:t>稳定性，这一段时间的工作也让我们明白了一点：</a:t>
            </a:r>
            <a:r>
              <a:rPr lang="zh-CN" altLang="en-US" sz="2000" dirty="0">
                <a:solidFill>
                  <a:srgbClr val="FF0000"/>
                </a:solidFill>
              </a:rPr>
              <a:t>一个优秀的程序员必须不断</a:t>
            </a:r>
            <a:r>
              <a:rPr lang="zh-CN" altLang="en-US" sz="2000" dirty="0" smtClean="0">
                <a:solidFill>
                  <a:srgbClr val="FF0000"/>
                </a:solidFill>
              </a:rPr>
              <a:t>的学习，</a:t>
            </a:r>
            <a:r>
              <a:rPr lang="zh-CN" altLang="en-US" sz="2000" dirty="0">
                <a:solidFill>
                  <a:srgbClr val="FF0000"/>
                </a:solidFill>
              </a:rPr>
              <a:t>随时总结，找到自己的不足，这样逐步提高，才能让自己很快的成长起来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62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519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Gungsuh</vt:lpstr>
      <vt:lpstr>方正姚体</vt:lpstr>
      <vt:lpstr>华文新魏</vt:lpstr>
      <vt:lpstr>Arial</vt:lpstr>
      <vt:lpstr>Trebuchet MS</vt:lpstr>
      <vt:lpstr>Wingdings 3</vt:lpstr>
      <vt:lpstr>平面</vt:lpstr>
      <vt:lpstr>宏图办公自动化系统</vt:lpstr>
      <vt:lpstr>实训目标</vt:lpstr>
      <vt:lpstr>运行环境</vt:lpstr>
      <vt:lpstr>项目简介</vt:lpstr>
      <vt:lpstr>项目特色：</vt:lpstr>
      <vt:lpstr>使用技术：</vt:lpstr>
      <vt:lpstr>项目难点</vt:lpstr>
      <vt:lpstr>解决方案</vt:lpstr>
      <vt:lpstr>项目心得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宏图办公自动化系统</dc:title>
  <dc:creator>Bruse</dc:creator>
  <cp:lastModifiedBy>Bruse</cp:lastModifiedBy>
  <cp:revision>17</cp:revision>
  <dcterms:created xsi:type="dcterms:W3CDTF">2016-08-26T03:36:51Z</dcterms:created>
  <dcterms:modified xsi:type="dcterms:W3CDTF">2016-08-26T23:58:41Z</dcterms:modified>
</cp:coreProperties>
</file>