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11" r:id="rId5"/>
    <p:sldMasterId id="214748371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Lst>
  <p:sldSz cy="5143500" cx="9144000"/>
  <p:notesSz cx="6858000" cy="9144000"/>
  <p:embeddedFontLst>
    <p:embeddedFont>
      <p:font typeface="Roboto"/>
      <p:regular r:id="rId33"/>
      <p:bold r:id="rId34"/>
      <p:italic r:id="rId35"/>
      <p:boldItalic r:id="rId36"/>
    </p:embeddedFont>
    <p:embeddedFont>
      <p:font typeface="Merriweather Light"/>
      <p:regular r:id="rId37"/>
      <p:bold r:id="rId38"/>
      <p:italic r:id="rId39"/>
      <p:boldItalic r:id="rId40"/>
    </p:embeddedFont>
    <p:embeddedFont>
      <p:font typeface="Montserrat"/>
      <p:regular r:id="rId41"/>
      <p:bold r:id="rId42"/>
      <p:italic r:id="rId43"/>
      <p:boldItalic r:id="rId44"/>
    </p:embeddedFont>
    <p:embeddedFont>
      <p:font typeface="Open Sans SemiBold"/>
      <p:regular r:id="rId45"/>
      <p:bold r:id="rId46"/>
      <p:italic r:id="rId47"/>
      <p:boldItalic r:id="rId48"/>
    </p:embeddedFont>
    <p:embeddedFont>
      <p:font typeface="Vidaloka"/>
      <p:regular r:id="rId49"/>
    </p:embeddedFont>
    <p:embeddedFont>
      <p:font typeface="Russo One"/>
      <p:regular r:id="rId50"/>
    </p:embeddedFont>
    <p:embeddedFont>
      <p:font typeface="Mako"/>
      <p:regular r:id="rId51"/>
    </p:embeddedFont>
    <p:embeddedFont>
      <p:font typeface="Crimson Text"/>
      <p:regular r:id="rId52"/>
      <p:bold r:id="rId53"/>
      <p:italic r:id="rId54"/>
      <p:boldItalic r:id="rId55"/>
    </p:embeddedFont>
    <p:embeddedFont>
      <p:font typeface="Open Sans"/>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F4EC33E-828E-4E5A-B594-5CECF53130B5}">
  <a:tblStyle styleId="{3F4EC33E-828E-4E5A-B594-5CECF53130B5}"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erriweatherLight-boldItalic.fntdata"/><Relationship Id="rId42" Type="http://schemas.openxmlformats.org/officeDocument/2006/relationships/font" Target="fonts/Montserrat-bold.fntdata"/><Relationship Id="rId41" Type="http://schemas.openxmlformats.org/officeDocument/2006/relationships/font" Target="fonts/Montserrat-regular.fntdata"/><Relationship Id="rId44" Type="http://schemas.openxmlformats.org/officeDocument/2006/relationships/font" Target="fonts/Montserrat-boldItalic.fntdata"/><Relationship Id="rId43" Type="http://schemas.openxmlformats.org/officeDocument/2006/relationships/font" Target="fonts/Montserrat-italic.fntdata"/><Relationship Id="rId46" Type="http://schemas.openxmlformats.org/officeDocument/2006/relationships/font" Target="fonts/OpenSansSemiBold-bold.fntdata"/><Relationship Id="rId45" Type="http://schemas.openxmlformats.org/officeDocument/2006/relationships/font" Target="fonts/OpenSansSemiBold-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OpenSansSemiBold-boldItalic.fntdata"/><Relationship Id="rId47" Type="http://schemas.openxmlformats.org/officeDocument/2006/relationships/font" Target="fonts/OpenSansSemiBold-italic.fntdata"/><Relationship Id="rId49" Type="http://schemas.openxmlformats.org/officeDocument/2006/relationships/font" Target="fonts/Vidaloka-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font" Target="fonts/Roboto-regular.fntdata"/><Relationship Id="rId32" Type="http://schemas.openxmlformats.org/officeDocument/2006/relationships/slide" Target="slides/slide25.xml"/><Relationship Id="rId35" Type="http://schemas.openxmlformats.org/officeDocument/2006/relationships/font" Target="fonts/Roboto-italic.fntdata"/><Relationship Id="rId34" Type="http://schemas.openxmlformats.org/officeDocument/2006/relationships/font" Target="fonts/Roboto-bold.fntdata"/><Relationship Id="rId37" Type="http://schemas.openxmlformats.org/officeDocument/2006/relationships/font" Target="fonts/MerriweatherLight-regular.fntdata"/><Relationship Id="rId36" Type="http://schemas.openxmlformats.org/officeDocument/2006/relationships/font" Target="fonts/Roboto-boldItalic.fntdata"/><Relationship Id="rId39" Type="http://schemas.openxmlformats.org/officeDocument/2006/relationships/font" Target="fonts/MerriweatherLight-italic.fntdata"/><Relationship Id="rId38" Type="http://schemas.openxmlformats.org/officeDocument/2006/relationships/font" Target="fonts/MerriweatherLight-bold.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Mako-regular.fntdata"/><Relationship Id="rId50" Type="http://schemas.openxmlformats.org/officeDocument/2006/relationships/font" Target="fonts/RussoOne-regular.fntdata"/><Relationship Id="rId53" Type="http://schemas.openxmlformats.org/officeDocument/2006/relationships/font" Target="fonts/CrimsonText-bold.fntdata"/><Relationship Id="rId52" Type="http://schemas.openxmlformats.org/officeDocument/2006/relationships/font" Target="fonts/CrimsonText-regular.fntdata"/><Relationship Id="rId11" Type="http://schemas.openxmlformats.org/officeDocument/2006/relationships/slide" Target="slides/slide4.xml"/><Relationship Id="rId55" Type="http://schemas.openxmlformats.org/officeDocument/2006/relationships/font" Target="fonts/CrimsonText-boldItalic.fntdata"/><Relationship Id="rId10" Type="http://schemas.openxmlformats.org/officeDocument/2006/relationships/slide" Target="slides/slide3.xml"/><Relationship Id="rId54" Type="http://schemas.openxmlformats.org/officeDocument/2006/relationships/font" Target="fonts/CrimsonText-italic.fntdata"/><Relationship Id="rId13" Type="http://schemas.openxmlformats.org/officeDocument/2006/relationships/slide" Target="slides/slide6.xml"/><Relationship Id="rId57" Type="http://schemas.openxmlformats.org/officeDocument/2006/relationships/font" Target="fonts/OpenSans-bold.fntdata"/><Relationship Id="rId12" Type="http://schemas.openxmlformats.org/officeDocument/2006/relationships/slide" Target="slides/slide5.xml"/><Relationship Id="rId56" Type="http://schemas.openxmlformats.org/officeDocument/2006/relationships/font" Target="fonts/OpenSans-regular.fntdata"/><Relationship Id="rId15" Type="http://schemas.openxmlformats.org/officeDocument/2006/relationships/slide" Target="slides/slide8.xml"/><Relationship Id="rId59" Type="http://schemas.openxmlformats.org/officeDocument/2006/relationships/font" Target="fonts/OpenSans-boldItalic.fntdata"/><Relationship Id="rId14" Type="http://schemas.openxmlformats.org/officeDocument/2006/relationships/slide" Target="slides/slide7.xml"/><Relationship Id="rId58" Type="http://schemas.openxmlformats.org/officeDocument/2006/relationships/font" Target="fonts/OpenSans-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2cbe9ae56c7_1_46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5" name="Google Shape;515;g2cbe9ae56c7_1_4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2cbd79dbc39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6" name="Google Shape;576;g2cbd79dbc39_0_1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2cbd79dbc3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2" name="Google Shape;582;g2cbd79dbc39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2cbd79dbc39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8" name="Google Shape;588;g2cbd79dbc39_0_2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We trained the models on 5 epochs and batch size of 64, all with cross entropy loss and stochastic gradient descent (SGD) optimizer</a:t>
            </a:r>
            <a:endParaRPr/>
          </a:p>
          <a:p>
            <a:pPr indent="-298450" lvl="0" marL="457200" rtl="0" algn="l">
              <a:lnSpc>
                <a:spcPct val="100000"/>
              </a:lnSpc>
              <a:spcBef>
                <a:spcPts val="0"/>
              </a:spcBef>
              <a:spcAft>
                <a:spcPts val="0"/>
              </a:spcAft>
              <a:buSzPts val="1100"/>
              <a:buChar char="●"/>
            </a:pPr>
            <a:r>
              <a:rPr lang="en"/>
              <a:t>Based on consolidated test results,</a:t>
            </a:r>
            <a:endParaRPr/>
          </a:p>
          <a:p>
            <a:pPr indent="-298450" lvl="0" marL="457200" rtl="0" algn="l">
              <a:lnSpc>
                <a:spcPct val="100000"/>
              </a:lnSpc>
              <a:spcBef>
                <a:spcPts val="0"/>
              </a:spcBef>
              <a:spcAft>
                <a:spcPts val="0"/>
              </a:spcAft>
              <a:buSzPts val="1100"/>
              <a:buChar char="●"/>
            </a:pPr>
            <a:r>
              <a:rPr lang="en"/>
              <a:t>Resnet best accuracy overall</a:t>
            </a:r>
            <a:endParaRPr/>
          </a:p>
          <a:p>
            <a:pPr indent="-298450" lvl="0" marL="457200" rtl="0" algn="l">
              <a:lnSpc>
                <a:spcPct val="100000"/>
              </a:lnSpc>
              <a:spcBef>
                <a:spcPts val="0"/>
              </a:spcBef>
              <a:spcAft>
                <a:spcPts val="0"/>
              </a:spcAft>
              <a:buSzPts val="1100"/>
              <a:buChar char="●"/>
            </a:pPr>
            <a:r>
              <a:rPr lang="en"/>
              <a:t>Worst is self built cnn</a:t>
            </a:r>
            <a:endParaRPr/>
          </a:p>
          <a:p>
            <a:pPr indent="-298450" lvl="0" marL="457200" rtl="0" algn="l">
              <a:lnSpc>
                <a:spcPct val="100000"/>
              </a:lnSpc>
              <a:spcBef>
                <a:spcPts val="0"/>
              </a:spcBef>
              <a:spcAft>
                <a:spcPts val="0"/>
              </a:spcAft>
              <a:buSzPts val="1100"/>
              <a:buChar char="●"/>
            </a:pPr>
            <a:r>
              <a:rPr lang="en"/>
              <a:t>Note that mobilenet training time is much faster compared to other pretrained m. due to its lightweight mentioned by iris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2cc083dde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3" name="Google Shape;593;g2cc083dde6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We can see the resnet101 training and validation loss decreasing the most</a:t>
            </a:r>
            <a:endParaRPr/>
          </a:p>
          <a:p>
            <a:pPr indent="-298450" lvl="0" marL="457200" rtl="0" algn="l">
              <a:lnSpc>
                <a:spcPct val="100000"/>
              </a:lnSpc>
              <a:spcBef>
                <a:spcPts val="0"/>
              </a:spcBef>
              <a:spcAft>
                <a:spcPts val="0"/>
              </a:spcAft>
              <a:buSzPts val="1100"/>
              <a:buChar char="●"/>
            </a:pPr>
            <a:r>
              <a:rPr lang="en"/>
              <a:t>While the self built CNN barely improves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2cc083dde6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2cc083dde6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Compared to high accuracy of resnet101,</a:t>
            </a:r>
            <a:endParaRPr/>
          </a:p>
          <a:p>
            <a:pPr indent="-298450" lvl="0" marL="457200" rtl="0" algn="l">
              <a:spcBef>
                <a:spcPts val="0"/>
              </a:spcBef>
              <a:spcAft>
                <a:spcPts val="0"/>
              </a:spcAft>
              <a:buSzPts val="1100"/>
              <a:buChar char="●"/>
            </a:pPr>
            <a:r>
              <a:rPr lang="en"/>
              <a:t>Self built cnn can mostly classify satay and roti prata correctly</a:t>
            </a:r>
            <a:endParaRPr/>
          </a:p>
          <a:p>
            <a:pPr indent="-298450" lvl="0" marL="457200" rtl="0" algn="l">
              <a:spcBef>
                <a:spcPts val="0"/>
              </a:spcBef>
              <a:spcAft>
                <a:spcPts val="0"/>
              </a:spcAft>
              <a:buSzPts val="1100"/>
              <a:buChar char="●"/>
            </a:pPr>
            <a:r>
              <a:rPr lang="en"/>
              <a:t>But looking closely, </a:t>
            </a:r>
            <a:r>
              <a:rPr lang="en"/>
              <a:t>the</a:t>
            </a:r>
            <a:r>
              <a:rPr lang="en"/>
              <a:t> cnn is heavily biased to satay and roti prata with most wrong predictions classified as them</a:t>
            </a:r>
            <a:endParaRPr/>
          </a:p>
          <a:p>
            <a:pPr indent="-298450" lvl="0" marL="457200" rtl="0" algn="l">
              <a:spcBef>
                <a:spcPts val="0"/>
              </a:spcBef>
              <a:spcAft>
                <a:spcPts val="0"/>
              </a:spcAft>
              <a:buSzPts val="1100"/>
              <a:buChar char="●"/>
            </a:pPr>
            <a:r>
              <a:rPr lang="en"/>
              <a:t>Could be due to satay and roti prata heaving distinct outlines and cnn layers not being deep enough</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2cc052bcec9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2cc052bcec9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Resnet101’s accuracy could be due to its feature of residual learning.</a:t>
            </a:r>
            <a:endParaRPr/>
          </a:p>
          <a:p>
            <a:pPr indent="-298450" lvl="0" marL="457200" rtl="0" algn="l">
              <a:spcBef>
                <a:spcPts val="0"/>
              </a:spcBef>
              <a:spcAft>
                <a:spcPts val="0"/>
              </a:spcAft>
              <a:buSzPts val="1100"/>
              <a:buChar char="●"/>
            </a:pPr>
            <a:r>
              <a:rPr lang="en"/>
              <a:t>By implementing skip connections every few layers and adding the input to the mapped output of previous layers,</a:t>
            </a:r>
            <a:endParaRPr/>
          </a:p>
          <a:p>
            <a:pPr indent="-298450" lvl="0" marL="457200" rtl="0" algn="l">
              <a:spcBef>
                <a:spcPts val="0"/>
              </a:spcBef>
              <a:spcAft>
                <a:spcPts val="0"/>
              </a:spcAft>
              <a:buSzPts val="1100"/>
              <a:buChar char="●"/>
            </a:pPr>
            <a:r>
              <a:rPr lang="en"/>
              <a:t>It allows the model to capture differences between the current approximated output with the desired output where,</a:t>
            </a:r>
            <a:endParaRPr/>
          </a:p>
          <a:p>
            <a:pPr indent="-298450" lvl="0" marL="457200" rtl="0" algn="l">
              <a:spcBef>
                <a:spcPts val="0"/>
              </a:spcBef>
              <a:spcAft>
                <a:spcPts val="0"/>
              </a:spcAft>
              <a:buSzPts val="1100"/>
              <a:buChar char="●"/>
            </a:pPr>
            <a:r>
              <a:rPr lang="en"/>
              <a:t>The loss gradients are backpropogated </a:t>
            </a:r>
            <a:r>
              <a:rPr lang="en"/>
              <a:t>easily to earliers layers through the skip connections and update the weights.</a:t>
            </a:r>
            <a:endParaRPr/>
          </a:p>
          <a:p>
            <a:pPr indent="-298450" lvl="0" marL="457200" rtl="0" algn="l">
              <a:spcBef>
                <a:spcPts val="0"/>
              </a:spcBef>
              <a:spcAft>
                <a:spcPts val="0"/>
              </a:spcAft>
              <a:buSzPts val="1100"/>
              <a:buChar char="●"/>
            </a:pPr>
            <a:r>
              <a:rPr lang="en"/>
              <a:t>This allows earlier layers to be updated accordingly and prevent gradient vanishing/ explosion.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2cbd79dbc3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2" name="Google Shape;612;g2cbd79dbc39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Thank you Danish. I’ll now be explaining the advanced requirements that were explored for this project.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2cc083dde6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2cc083dde6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For this portion, we chose to experiment on MobileNetV3 as it has one of the lowest accuracy scores, which means that we have a lot of room for improvement and we can see the effects of these methods to a greater extent.</a:t>
            </a:r>
            <a:endParaRPr/>
          </a:p>
          <a:p>
            <a:pPr indent="-298450" lvl="0" marL="457200" rtl="0" algn="l">
              <a:spcBef>
                <a:spcPts val="0"/>
              </a:spcBef>
              <a:spcAft>
                <a:spcPts val="0"/>
              </a:spcAft>
              <a:buSzPts val="1100"/>
              <a:buChar char="●"/>
            </a:pPr>
            <a:r>
              <a:rPr lang="en"/>
              <a:t>We explored handling untrained classes.</a:t>
            </a:r>
            <a:endParaRPr/>
          </a:p>
          <a:p>
            <a:pPr indent="-298450" lvl="0" marL="457200" rtl="0" algn="l">
              <a:spcBef>
                <a:spcPts val="0"/>
              </a:spcBef>
              <a:spcAft>
                <a:spcPts val="0"/>
              </a:spcAft>
              <a:buSzPts val="1100"/>
              <a:buChar char="●"/>
            </a:pPr>
            <a:r>
              <a:rPr lang="en"/>
              <a:t>We tried to improve the accuracy of the network, by exploring methods such as data augmentation and unfreezing more layers.</a:t>
            </a:r>
            <a:endParaRPr/>
          </a:p>
          <a:p>
            <a:pPr indent="-298450" lvl="0" marL="457200" rtl="0" algn="l">
              <a:spcBef>
                <a:spcPts val="0"/>
              </a:spcBef>
              <a:spcAft>
                <a:spcPts val="0"/>
              </a:spcAft>
              <a:buSzPts val="1100"/>
              <a:buChar char="●"/>
            </a:pPr>
            <a:r>
              <a:rPr lang="en"/>
              <a:t>We also tried to reduce the training time, by changing hyperparameters such as exploring with different batch sizes.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2cc083dde6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2cc083dde6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This slide shows the method that was explored to handle classes that were untrained.</a:t>
            </a:r>
            <a:endParaRPr/>
          </a:p>
          <a:p>
            <a:pPr indent="-298450" lvl="0" marL="457200" rtl="0" algn="l">
              <a:spcBef>
                <a:spcPts val="0"/>
              </a:spcBef>
              <a:spcAft>
                <a:spcPts val="0"/>
              </a:spcAft>
              <a:buSzPts val="1100"/>
              <a:buChar char="●"/>
            </a:pPr>
            <a:r>
              <a:rPr lang="en"/>
              <a:t>As shown in the code snippet here, w</a:t>
            </a:r>
            <a:r>
              <a:rPr lang="en"/>
              <a:t>e used a threshold setting on the softmax outputs.</a:t>
            </a:r>
            <a:endParaRPr/>
          </a:p>
          <a:p>
            <a:pPr indent="-298450" lvl="0" marL="457200" rtl="0" algn="l">
              <a:spcBef>
                <a:spcPts val="0"/>
              </a:spcBef>
              <a:spcAft>
                <a:spcPts val="0"/>
              </a:spcAft>
              <a:buSzPts val="1100"/>
              <a:buChar char="●"/>
            </a:pPr>
            <a:r>
              <a:rPr lang="en"/>
              <a:t>The softmax function converts the raw output logits from the neural network into probabilities, which sum up to 1 across all classes. These probabilities are then compared against a predefined threshold, say 0.5 in this case.</a:t>
            </a:r>
            <a:endParaRPr/>
          </a:p>
          <a:p>
            <a:pPr indent="-298450" lvl="0" marL="457200" rtl="0" algn="l">
              <a:spcBef>
                <a:spcPts val="0"/>
              </a:spcBef>
              <a:spcAft>
                <a:spcPts val="0"/>
              </a:spcAft>
              <a:buSzPts val="1100"/>
              <a:buChar char="●"/>
            </a:pPr>
            <a:r>
              <a:rPr lang="en"/>
              <a:t>If the highest softmax probability for a prediction is greater than 0.5, the model is considered confident, and the image is classified into one of the known classes.</a:t>
            </a:r>
            <a:endParaRPr/>
          </a:p>
          <a:p>
            <a:pPr indent="-298450" lvl="0" marL="457200" rtl="0" algn="l">
              <a:spcBef>
                <a:spcPts val="0"/>
              </a:spcBef>
              <a:spcAft>
                <a:spcPts val="0"/>
              </a:spcAft>
              <a:buSzPts val="1100"/>
              <a:buChar char="●"/>
            </a:pPr>
            <a:r>
              <a:rPr lang="en"/>
              <a:t>If it’s not, the image is labeled as 'unknown', effectively handling classes that were not part of the training set.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2cc083dde61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2cc083dde61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As you can see here, the model output a bunch of -1 for unknown and if the probability is above 0.5 as highlighted in green, the prediction will appear.</a:t>
            </a:r>
            <a:endParaRPr/>
          </a:p>
          <a:p>
            <a:pPr indent="-298450" lvl="0" marL="457200" rtl="0" algn="l">
              <a:spcBef>
                <a:spcPts val="0"/>
              </a:spcBef>
              <a:spcAft>
                <a:spcPts val="0"/>
              </a:spcAft>
              <a:buSzPts val="1100"/>
              <a:buChar char="●"/>
            </a:pPr>
            <a:r>
              <a:rPr lang="en"/>
              <a:t>For example, Laksa was not included in our training, hence it received a low confidence score, and was predicted as unknown. </a:t>
            </a:r>
            <a:endParaRPr/>
          </a:p>
          <a:p>
            <a:pPr indent="-298450" lvl="0" marL="457200" rtl="0" algn="l">
              <a:spcBef>
                <a:spcPts val="0"/>
              </a:spcBef>
              <a:spcAft>
                <a:spcPts val="0"/>
              </a:spcAft>
              <a:buSzPts val="1100"/>
              <a:buChar char="●"/>
            </a:pPr>
            <a:r>
              <a:rPr lang="en"/>
              <a:t>However you can see that in some cases, like this, even though kaya toast and egg was part of our training, it still predicted as unknown due to a low confidence score.</a:t>
            </a:r>
            <a:endParaRPr/>
          </a:p>
          <a:p>
            <a:pPr indent="-298450" lvl="0" marL="457200" rtl="0" algn="l">
              <a:spcBef>
                <a:spcPts val="0"/>
              </a:spcBef>
              <a:spcAft>
                <a:spcPts val="0"/>
              </a:spcAft>
              <a:buSzPts val="1100"/>
              <a:buChar char="●"/>
            </a:pPr>
            <a:r>
              <a:rPr lang="en"/>
              <a:t>Another method that is possible is to include another category, called “unknown” and include some images from other classes during model training.</a:t>
            </a:r>
            <a:endParaRPr/>
          </a:p>
          <a:p>
            <a:pPr indent="-298450" lvl="0" marL="457200" rtl="0" algn="l">
              <a:spcBef>
                <a:spcPts val="0"/>
              </a:spcBef>
              <a:spcAft>
                <a:spcPts val="0"/>
              </a:spcAft>
              <a:buSzPts val="1100"/>
              <a:buChar char="●"/>
            </a:pPr>
            <a:r>
              <a:rPr lang="en"/>
              <a:t>However in a real-world application, we might not have the luxury of resources to be able to generate or collect images that are not part of the desired classes.</a:t>
            </a:r>
            <a:endParaRPr/>
          </a:p>
          <a:p>
            <a:pPr indent="-298450" lvl="0" marL="457200" rtl="0" algn="l">
              <a:spcBef>
                <a:spcPts val="0"/>
              </a:spcBef>
              <a:spcAft>
                <a:spcPts val="0"/>
              </a:spcAft>
              <a:buSzPts val="1100"/>
              <a:buChar char="●"/>
            </a:pPr>
            <a:r>
              <a:rPr lang="en">
                <a:solidFill>
                  <a:schemeClr val="dk1"/>
                </a:solidFill>
              </a:rPr>
              <a:t>However, this might mean that it might classify food that has been trained as unknown if the confidence is low.</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2cbd79dbc3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3" name="Google Shape;523;g2cbd79dbc39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2cc052bcec9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2cc052bcec9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 next method that we explored was to unfreeze more layers, specifically the last 5 layers of feature extraction, as shown in the diagram here.</a:t>
            </a:r>
            <a:endParaRPr/>
          </a:p>
          <a:p>
            <a:pPr indent="-298450" lvl="0" marL="457200" rtl="0" algn="l">
              <a:spcBef>
                <a:spcPts val="0"/>
              </a:spcBef>
              <a:spcAft>
                <a:spcPts val="0"/>
              </a:spcAft>
              <a:buSzPts val="1100"/>
              <a:buChar char="●"/>
            </a:pPr>
            <a:r>
              <a:rPr lang="en"/>
              <a:t>Unfreezing more layers allows the pretrained model to adapt its more complex, intermediate features that are specific to the new dataset, leading to better performance on classifying the food images.</a:t>
            </a:r>
            <a:endParaRPr/>
          </a:p>
          <a:p>
            <a:pPr indent="-298450" lvl="0" marL="457200" rtl="0" algn="l">
              <a:spcBef>
                <a:spcPts val="0"/>
              </a:spcBef>
              <a:spcAft>
                <a:spcPts val="0"/>
              </a:spcAft>
              <a:buSzPts val="1100"/>
              <a:buChar char="●"/>
            </a:pPr>
            <a:r>
              <a:rPr lang="en">
                <a:solidFill>
                  <a:schemeClr val="dk1"/>
                </a:solidFill>
              </a:rPr>
              <a:t>This led to an increase in accuracy, from 0.683 to 0.883</a:t>
            </a:r>
            <a:endParaRPr/>
          </a:p>
          <a:p>
            <a:pPr indent="-298450" lvl="0" marL="457200" rtl="0" algn="l">
              <a:spcBef>
                <a:spcPts val="0"/>
              </a:spcBef>
              <a:spcAft>
                <a:spcPts val="0"/>
              </a:spcAft>
              <a:buSzPts val="1100"/>
              <a:buChar char="●"/>
            </a:pPr>
            <a:r>
              <a:rPr lang="en"/>
              <a:t>Since the later layers of a CNN capture more abstract features; unfreezing them lets the model adjust these features to better match the visual patterns of the target food images.</a:t>
            </a:r>
            <a:endParaRPr/>
          </a:p>
          <a:p>
            <a:pPr indent="0" lvl="0" marL="45720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2cc052bcec9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2cc052bcec9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 previous method of unfreezing more layers took longer to train, so we tried to explore different batch sizes to speed up the training process.</a:t>
            </a:r>
            <a:endParaRPr/>
          </a:p>
          <a:p>
            <a:pPr indent="-298450" lvl="0" marL="457200" rtl="0" algn="l">
              <a:spcBef>
                <a:spcPts val="0"/>
              </a:spcBef>
              <a:spcAft>
                <a:spcPts val="0"/>
              </a:spcAft>
              <a:buSzPts val="1100"/>
              <a:buChar char="●"/>
            </a:pPr>
            <a:r>
              <a:rPr lang="en"/>
              <a:t>However, the results were quite inconclusive, as the validation accuracy did not increase as much, and the training time did not change either.</a:t>
            </a:r>
            <a:endParaRPr/>
          </a:p>
          <a:p>
            <a:pPr indent="-298450" lvl="0" marL="457200" rtl="0" algn="l">
              <a:spcBef>
                <a:spcPts val="0"/>
              </a:spcBef>
              <a:spcAft>
                <a:spcPts val="0"/>
              </a:spcAft>
              <a:buSzPts val="1100"/>
              <a:buChar char="●"/>
            </a:pPr>
            <a:r>
              <a:rPr lang="en"/>
              <a:t>In fact, the validation accuracy reduced throughout the rest of the batch sizes.</a:t>
            </a:r>
            <a:endParaRPr/>
          </a:p>
          <a:p>
            <a:pPr indent="-298450" lvl="0" marL="457200" rtl="0" algn="l">
              <a:spcBef>
                <a:spcPts val="0"/>
              </a:spcBef>
              <a:spcAft>
                <a:spcPts val="0"/>
              </a:spcAft>
              <a:buSzPts val="1100"/>
              <a:buChar char="●"/>
            </a:pPr>
            <a:r>
              <a:rPr lang="en"/>
              <a:t>I will now pass the time over to Mojia to conclude our presentation.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2cbd79dbc39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1" name="Google Shape;661;g2cbd79dbc39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2cbe9ae56c7_1_8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7" name="Google Shape;667;g2cbe9ae56c7_1_8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O</a:t>
            </a:r>
            <a:r>
              <a:rPr lang="en"/>
              <a:t>ur attempt to improve the performance of MobileNetV3 has shown significant insights and outcomes. By implementing strategies such as data augmentation, adjusting the softmax threshold, and unfreezing additional layers, we've effectively increased the model's accuracy from 0.683 to an impressive 0.883. This suggests the model's enhanced capability to adapt to more complex, specific features of our dataset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However, as our experiments with varying batch sizes have shown, not all modifications lead to clear benefits. This reflects the challenging nature of machine learning where optimal settings can vary significantly across different model architectures.</a:t>
            </a:r>
            <a:endParaRPr/>
          </a:p>
          <a:p>
            <a:pPr indent="0" lvl="0" marL="0" rtl="0" algn="l">
              <a:spcBef>
                <a:spcPts val="0"/>
              </a:spcBef>
              <a:spcAft>
                <a:spcPts val="0"/>
              </a:spcAft>
              <a:buSzPts val="1100"/>
              <a:buNone/>
            </a:pPr>
            <a:r>
              <a:t/>
            </a:r>
            <a:endParaRPr/>
          </a:p>
          <a:p>
            <a:pPr indent="0" lvl="0" marL="0" rtl="0" algn="l">
              <a:spcBef>
                <a:spcPts val="0"/>
              </a:spcBef>
              <a:spcAft>
                <a:spcPts val="0"/>
              </a:spcAft>
              <a:buClr>
                <a:schemeClr val="dk1"/>
              </a:buClr>
              <a:buSzPts val="1100"/>
              <a:buFont typeface="Arial"/>
              <a:buNone/>
            </a:pPr>
            <a:r>
              <a:rPr lang="en"/>
              <a:t>We have taken an extra step to recognise 'unknown' classes not seen during training. We have grown to appreciate the developing models that are versatile in unpredictable environments.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Thank you for your attention. We now welcome any questions you may have about our methods and findings.</a:t>
            </a:r>
            <a:endParaRPr/>
          </a:p>
          <a:p>
            <a:pPr indent="0" lvl="0" marL="0" rtl="0" algn="l">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g2cbe9ae56c7_1_1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4" name="Google Shape;694;g2cbe9ae56c7_1_1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2cc083dde61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0" name="Google Shape;700;g2cc083dde61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2cbd79dbc3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9" name="Google Shape;529;g2cbd79dbc39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2cbd79dbc39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5" name="Google Shape;535;g2cbd79dbc39_0_1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our dataset comprising images of six distinct food categories.</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2cbd79dbc39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2cbd79dbc39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Here, we analyze the distribution of images across our dataset.  EDA ensures that we have balanced data, which is pivotal for training unbiased models. The bar chart exhibits the count of images per category, divided into training, validation, and test sets – a crucial step for recognizing any skewness or imbalance.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2cc052bcec9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2cc052bcec9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augmentation technique was used to increase the variety and diversity of data to the model, hence enhancing its ability to generalize unseen data and allows for better classification performance for the validation and test dataset.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2cbd79dbc3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8" name="Google Shape;558;g2cbd79dbc39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2cbd79dbc39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4" name="Google Shape;564;g2cbd79dbc39_0_1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200">
              <a:solidFill>
                <a:srgbClr val="0D0D0D"/>
              </a:solidFill>
              <a:highlight>
                <a:srgbClr val="FFFFFF"/>
              </a:highlight>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2cc052bcec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2cc052bcec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sp>
        <p:nvSpPr>
          <p:cNvPr id="54" name="Google Shape;54;p14"/>
          <p:cNvSpPr txBox="1"/>
          <p:nvPr>
            <p:ph type="ctrTitle"/>
          </p:nvPr>
        </p:nvSpPr>
        <p:spPr>
          <a:xfrm>
            <a:off x="1039975" y="1324500"/>
            <a:ext cx="70641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65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5" name="Google Shape;55;p14"/>
          <p:cNvSpPr txBox="1"/>
          <p:nvPr>
            <p:ph idx="1" type="subTitle"/>
          </p:nvPr>
        </p:nvSpPr>
        <p:spPr>
          <a:xfrm>
            <a:off x="1040000" y="3377100"/>
            <a:ext cx="7064100" cy="441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cxnSp>
        <p:nvCxnSpPr>
          <p:cNvPr id="56" name="Google Shape;56;p14"/>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57" name="Google Shape;57;p14"/>
          <p:cNvCxnSpPr/>
          <p:nvPr/>
        </p:nvCxnSpPr>
        <p:spPr>
          <a:xfrm flipH="1">
            <a:off x="-257975" y="-72550"/>
            <a:ext cx="3047400" cy="13464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58" name="Google Shape;58;p14"/>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59" name="Google Shape;59;p14"/>
          <p:cNvCxnSpPr/>
          <p:nvPr/>
        </p:nvCxnSpPr>
        <p:spPr>
          <a:xfrm flipH="1">
            <a:off x="6467450" y="3935375"/>
            <a:ext cx="3047400" cy="13464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0" name="Shape 60"/>
        <p:cNvGrpSpPr/>
        <p:nvPr/>
      </p:nvGrpSpPr>
      <p:grpSpPr>
        <a:xfrm>
          <a:off x="0" y="0"/>
          <a:ext cx="0" cy="0"/>
          <a:chOff x="0" y="0"/>
          <a:chExt cx="0" cy="0"/>
        </a:xfrm>
      </p:grpSpPr>
      <p:sp>
        <p:nvSpPr>
          <p:cNvPr id="61" name="Google Shape;61;p15"/>
          <p:cNvSpPr txBox="1"/>
          <p:nvPr>
            <p:ph type="title"/>
          </p:nvPr>
        </p:nvSpPr>
        <p:spPr>
          <a:xfrm>
            <a:off x="713225" y="445025"/>
            <a:ext cx="4711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62" name="Google Shape;62;p15"/>
          <p:cNvSpPr txBox="1"/>
          <p:nvPr>
            <p:ph idx="1" type="body"/>
          </p:nvPr>
        </p:nvSpPr>
        <p:spPr>
          <a:xfrm>
            <a:off x="713250" y="1272925"/>
            <a:ext cx="7717500" cy="32958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0"/>
              </a:spcBef>
              <a:spcAft>
                <a:spcPts val="0"/>
              </a:spcAft>
              <a:buClr>
                <a:schemeClr val="dk1"/>
              </a:buClr>
              <a:buSzPts val="1800"/>
              <a:buFont typeface="Lato"/>
              <a:buChar char="●"/>
              <a:defRPr sz="1100"/>
            </a:lvl1pPr>
            <a:lvl2pPr indent="-317500" lvl="1" marL="914400" algn="l">
              <a:lnSpc>
                <a:spcPct val="115000"/>
              </a:lnSpc>
              <a:spcBef>
                <a:spcPts val="0"/>
              </a:spcBef>
              <a:spcAft>
                <a:spcPts val="0"/>
              </a:spcAft>
              <a:buClr>
                <a:schemeClr val="dk1"/>
              </a:buClr>
              <a:buSzPts val="1400"/>
              <a:buFont typeface="Lato"/>
              <a:buChar char="○"/>
              <a:defRPr/>
            </a:lvl2pPr>
            <a:lvl3pPr indent="-317500" lvl="2" marL="1371600" algn="l">
              <a:lnSpc>
                <a:spcPct val="115000"/>
              </a:lnSpc>
              <a:spcBef>
                <a:spcPts val="0"/>
              </a:spcBef>
              <a:spcAft>
                <a:spcPts val="0"/>
              </a:spcAft>
              <a:buClr>
                <a:schemeClr val="dk1"/>
              </a:buClr>
              <a:buSzPts val="1400"/>
              <a:buFont typeface="Lato"/>
              <a:buChar char="■"/>
              <a:defRPr/>
            </a:lvl3pPr>
            <a:lvl4pPr indent="-317500" lvl="3" marL="1828800" algn="l">
              <a:lnSpc>
                <a:spcPct val="115000"/>
              </a:lnSpc>
              <a:spcBef>
                <a:spcPts val="0"/>
              </a:spcBef>
              <a:spcAft>
                <a:spcPts val="0"/>
              </a:spcAft>
              <a:buClr>
                <a:schemeClr val="dk1"/>
              </a:buClr>
              <a:buSzPts val="1400"/>
              <a:buFont typeface="Lato"/>
              <a:buChar char="●"/>
              <a:defRPr/>
            </a:lvl4pPr>
            <a:lvl5pPr indent="-317500" lvl="4" marL="2286000" algn="l">
              <a:lnSpc>
                <a:spcPct val="115000"/>
              </a:lnSpc>
              <a:spcBef>
                <a:spcPts val="0"/>
              </a:spcBef>
              <a:spcAft>
                <a:spcPts val="0"/>
              </a:spcAft>
              <a:buClr>
                <a:schemeClr val="dk1"/>
              </a:buClr>
              <a:buSzPts val="1400"/>
              <a:buFont typeface="Lato"/>
              <a:buChar char="○"/>
              <a:defRPr/>
            </a:lvl5pPr>
            <a:lvl6pPr indent="-317500" lvl="5" marL="2743200" algn="l">
              <a:lnSpc>
                <a:spcPct val="115000"/>
              </a:lnSpc>
              <a:spcBef>
                <a:spcPts val="0"/>
              </a:spcBef>
              <a:spcAft>
                <a:spcPts val="0"/>
              </a:spcAft>
              <a:buClr>
                <a:schemeClr val="dk1"/>
              </a:buClr>
              <a:buSzPts val="1400"/>
              <a:buFont typeface="Lato"/>
              <a:buChar char="■"/>
              <a:defRPr/>
            </a:lvl6pPr>
            <a:lvl7pPr indent="-317500" lvl="6" marL="3200400" algn="l">
              <a:lnSpc>
                <a:spcPct val="115000"/>
              </a:lnSpc>
              <a:spcBef>
                <a:spcPts val="0"/>
              </a:spcBef>
              <a:spcAft>
                <a:spcPts val="0"/>
              </a:spcAft>
              <a:buClr>
                <a:schemeClr val="dk1"/>
              </a:buClr>
              <a:buSzPts val="1400"/>
              <a:buFont typeface="Lato"/>
              <a:buChar char="●"/>
              <a:defRPr/>
            </a:lvl7pPr>
            <a:lvl8pPr indent="-317500" lvl="7" marL="3657600" algn="l">
              <a:lnSpc>
                <a:spcPct val="115000"/>
              </a:lnSpc>
              <a:spcBef>
                <a:spcPts val="0"/>
              </a:spcBef>
              <a:spcAft>
                <a:spcPts val="0"/>
              </a:spcAft>
              <a:buClr>
                <a:schemeClr val="dk1"/>
              </a:buClr>
              <a:buSzPts val="1400"/>
              <a:buFont typeface="Lato"/>
              <a:buChar char="○"/>
              <a:defRPr/>
            </a:lvl8pPr>
            <a:lvl9pPr indent="-317500" lvl="8" marL="4114800" algn="l">
              <a:lnSpc>
                <a:spcPct val="115000"/>
              </a:lnSpc>
              <a:spcBef>
                <a:spcPts val="0"/>
              </a:spcBef>
              <a:spcAft>
                <a:spcPts val="0"/>
              </a:spcAft>
              <a:buClr>
                <a:schemeClr val="dk1"/>
              </a:buClr>
              <a:buSzPts val="1400"/>
              <a:buFont typeface="Lato"/>
              <a:buChar char="■"/>
              <a:defRPr/>
            </a:lvl9pPr>
          </a:lstStyle>
          <a:p/>
        </p:txBody>
      </p:sp>
      <p:cxnSp>
        <p:nvCxnSpPr>
          <p:cNvPr id="63" name="Google Shape;63;p15"/>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64" name="Google Shape;64;p15"/>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65" name="Google Shape;65;p15"/>
          <p:cNvCxnSpPr/>
          <p:nvPr/>
        </p:nvCxnSpPr>
        <p:spPr>
          <a:xfrm>
            <a:off x="6884900" y="-113600"/>
            <a:ext cx="2565600" cy="13062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66" name="Shape 66"/>
        <p:cNvGrpSpPr/>
        <p:nvPr/>
      </p:nvGrpSpPr>
      <p:grpSpPr>
        <a:xfrm>
          <a:off x="0" y="0"/>
          <a:ext cx="0" cy="0"/>
          <a:chOff x="0" y="0"/>
          <a:chExt cx="0" cy="0"/>
        </a:xfrm>
      </p:grpSpPr>
      <p:sp>
        <p:nvSpPr>
          <p:cNvPr id="67" name="Google Shape;67;p16"/>
          <p:cNvSpPr txBox="1"/>
          <p:nvPr>
            <p:ph type="title"/>
          </p:nvPr>
        </p:nvSpPr>
        <p:spPr>
          <a:xfrm>
            <a:off x="713225" y="445025"/>
            <a:ext cx="3583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68" name="Google Shape;68;p16"/>
          <p:cNvSpPr txBox="1"/>
          <p:nvPr>
            <p:ph idx="1" type="subTitle"/>
          </p:nvPr>
        </p:nvSpPr>
        <p:spPr>
          <a:xfrm>
            <a:off x="5001000" y="1942925"/>
            <a:ext cx="24861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69" name="Google Shape;69;p16"/>
          <p:cNvSpPr txBox="1"/>
          <p:nvPr>
            <p:ph idx="2" type="subTitle"/>
          </p:nvPr>
        </p:nvSpPr>
        <p:spPr>
          <a:xfrm>
            <a:off x="5001000" y="2255100"/>
            <a:ext cx="2486100" cy="61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70" name="Google Shape;70;p16"/>
          <p:cNvSpPr txBox="1"/>
          <p:nvPr>
            <p:ph idx="3" type="subTitle"/>
          </p:nvPr>
        </p:nvSpPr>
        <p:spPr>
          <a:xfrm>
            <a:off x="1655200" y="1942925"/>
            <a:ext cx="24861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71" name="Google Shape;71;p16"/>
          <p:cNvSpPr txBox="1"/>
          <p:nvPr>
            <p:ph idx="4" type="subTitle"/>
          </p:nvPr>
        </p:nvSpPr>
        <p:spPr>
          <a:xfrm>
            <a:off x="1655200" y="2255100"/>
            <a:ext cx="2486100" cy="61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72" name="Google Shape;72;p16"/>
          <p:cNvSpPr txBox="1"/>
          <p:nvPr>
            <p:ph idx="5" type="subTitle"/>
          </p:nvPr>
        </p:nvSpPr>
        <p:spPr>
          <a:xfrm>
            <a:off x="5001000" y="3723950"/>
            <a:ext cx="24861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73" name="Google Shape;73;p16"/>
          <p:cNvSpPr txBox="1"/>
          <p:nvPr>
            <p:ph idx="6" type="subTitle"/>
          </p:nvPr>
        </p:nvSpPr>
        <p:spPr>
          <a:xfrm>
            <a:off x="5001000" y="4036125"/>
            <a:ext cx="2486100" cy="61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74" name="Google Shape;74;p16"/>
          <p:cNvSpPr txBox="1"/>
          <p:nvPr>
            <p:ph idx="7" type="subTitle"/>
          </p:nvPr>
        </p:nvSpPr>
        <p:spPr>
          <a:xfrm>
            <a:off x="1655200" y="3723950"/>
            <a:ext cx="24861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75" name="Google Shape;75;p16"/>
          <p:cNvSpPr txBox="1"/>
          <p:nvPr>
            <p:ph idx="8" type="subTitle"/>
          </p:nvPr>
        </p:nvSpPr>
        <p:spPr>
          <a:xfrm>
            <a:off x="1655250" y="4036125"/>
            <a:ext cx="2486100" cy="61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76" name="Google Shape;76;p16"/>
          <p:cNvSpPr txBox="1"/>
          <p:nvPr>
            <p:ph idx="9" type="title"/>
          </p:nvPr>
        </p:nvSpPr>
        <p:spPr>
          <a:xfrm>
            <a:off x="2378650" y="1303588"/>
            <a:ext cx="1039200" cy="667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4000"/>
              <a:buNone/>
              <a:defRPr sz="3800">
                <a:solidFill>
                  <a:schemeClr val="accent1"/>
                </a:solidFill>
              </a:defRPr>
            </a:lvl1pPr>
            <a:lvl2pPr lvl="1" algn="ctr">
              <a:lnSpc>
                <a:spcPct val="100000"/>
              </a:lnSpc>
              <a:spcBef>
                <a:spcPts val="0"/>
              </a:spcBef>
              <a:spcAft>
                <a:spcPts val="0"/>
              </a:spcAft>
              <a:buClr>
                <a:schemeClr val="dk2"/>
              </a:buClr>
              <a:buSzPts val="4000"/>
              <a:buNone/>
              <a:defRPr sz="4000">
                <a:solidFill>
                  <a:schemeClr val="dk2"/>
                </a:solidFill>
              </a:defRPr>
            </a:lvl2pPr>
            <a:lvl3pPr lvl="2" algn="ctr">
              <a:lnSpc>
                <a:spcPct val="100000"/>
              </a:lnSpc>
              <a:spcBef>
                <a:spcPts val="0"/>
              </a:spcBef>
              <a:spcAft>
                <a:spcPts val="0"/>
              </a:spcAft>
              <a:buClr>
                <a:schemeClr val="dk2"/>
              </a:buClr>
              <a:buSzPts val="4000"/>
              <a:buNone/>
              <a:defRPr sz="4000">
                <a:solidFill>
                  <a:schemeClr val="dk2"/>
                </a:solidFill>
              </a:defRPr>
            </a:lvl3pPr>
            <a:lvl4pPr lvl="3" algn="ctr">
              <a:lnSpc>
                <a:spcPct val="100000"/>
              </a:lnSpc>
              <a:spcBef>
                <a:spcPts val="0"/>
              </a:spcBef>
              <a:spcAft>
                <a:spcPts val="0"/>
              </a:spcAft>
              <a:buClr>
                <a:schemeClr val="dk2"/>
              </a:buClr>
              <a:buSzPts val="4000"/>
              <a:buNone/>
              <a:defRPr sz="4000">
                <a:solidFill>
                  <a:schemeClr val="dk2"/>
                </a:solidFill>
              </a:defRPr>
            </a:lvl4pPr>
            <a:lvl5pPr lvl="4" algn="ctr">
              <a:lnSpc>
                <a:spcPct val="100000"/>
              </a:lnSpc>
              <a:spcBef>
                <a:spcPts val="0"/>
              </a:spcBef>
              <a:spcAft>
                <a:spcPts val="0"/>
              </a:spcAft>
              <a:buClr>
                <a:schemeClr val="dk2"/>
              </a:buClr>
              <a:buSzPts val="4000"/>
              <a:buNone/>
              <a:defRPr sz="4000">
                <a:solidFill>
                  <a:schemeClr val="dk2"/>
                </a:solidFill>
              </a:defRPr>
            </a:lvl5pPr>
            <a:lvl6pPr lvl="5" algn="ctr">
              <a:lnSpc>
                <a:spcPct val="100000"/>
              </a:lnSpc>
              <a:spcBef>
                <a:spcPts val="0"/>
              </a:spcBef>
              <a:spcAft>
                <a:spcPts val="0"/>
              </a:spcAft>
              <a:buClr>
                <a:schemeClr val="dk2"/>
              </a:buClr>
              <a:buSzPts val="4000"/>
              <a:buNone/>
              <a:defRPr sz="4000">
                <a:solidFill>
                  <a:schemeClr val="dk2"/>
                </a:solidFill>
              </a:defRPr>
            </a:lvl6pPr>
            <a:lvl7pPr lvl="6" algn="ctr">
              <a:lnSpc>
                <a:spcPct val="100000"/>
              </a:lnSpc>
              <a:spcBef>
                <a:spcPts val="0"/>
              </a:spcBef>
              <a:spcAft>
                <a:spcPts val="0"/>
              </a:spcAft>
              <a:buClr>
                <a:schemeClr val="dk2"/>
              </a:buClr>
              <a:buSzPts val="4000"/>
              <a:buNone/>
              <a:defRPr sz="4000">
                <a:solidFill>
                  <a:schemeClr val="dk2"/>
                </a:solidFill>
              </a:defRPr>
            </a:lvl7pPr>
            <a:lvl8pPr lvl="7" algn="ctr">
              <a:lnSpc>
                <a:spcPct val="100000"/>
              </a:lnSpc>
              <a:spcBef>
                <a:spcPts val="0"/>
              </a:spcBef>
              <a:spcAft>
                <a:spcPts val="0"/>
              </a:spcAft>
              <a:buClr>
                <a:schemeClr val="dk2"/>
              </a:buClr>
              <a:buSzPts val="4000"/>
              <a:buNone/>
              <a:defRPr sz="4000">
                <a:solidFill>
                  <a:schemeClr val="dk2"/>
                </a:solidFill>
              </a:defRPr>
            </a:lvl8pPr>
            <a:lvl9pPr lvl="8" algn="ctr">
              <a:lnSpc>
                <a:spcPct val="100000"/>
              </a:lnSpc>
              <a:spcBef>
                <a:spcPts val="0"/>
              </a:spcBef>
              <a:spcAft>
                <a:spcPts val="0"/>
              </a:spcAft>
              <a:buClr>
                <a:schemeClr val="dk2"/>
              </a:buClr>
              <a:buSzPts val="4000"/>
              <a:buNone/>
              <a:defRPr sz="4000">
                <a:solidFill>
                  <a:schemeClr val="dk2"/>
                </a:solidFill>
              </a:defRPr>
            </a:lvl9pPr>
          </a:lstStyle>
          <a:p/>
        </p:txBody>
      </p:sp>
      <p:sp>
        <p:nvSpPr>
          <p:cNvPr id="77" name="Google Shape;77;p16"/>
          <p:cNvSpPr txBox="1"/>
          <p:nvPr>
            <p:ph idx="13" type="title"/>
          </p:nvPr>
        </p:nvSpPr>
        <p:spPr>
          <a:xfrm>
            <a:off x="5724450" y="1303588"/>
            <a:ext cx="1039200" cy="667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4000"/>
              <a:buNone/>
              <a:defRPr sz="3800">
                <a:solidFill>
                  <a:schemeClr val="accent1"/>
                </a:solidFill>
              </a:defRPr>
            </a:lvl1pPr>
            <a:lvl2pPr lvl="1" algn="ctr">
              <a:lnSpc>
                <a:spcPct val="100000"/>
              </a:lnSpc>
              <a:spcBef>
                <a:spcPts val="0"/>
              </a:spcBef>
              <a:spcAft>
                <a:spcPts val="0"/>
              </a:spcAft>
              <a:buClr>
                <a:schemeClr val="dk2"/>
              </a:buClr>
              <a:buSzPts val="4000"/>
              <a:buNone/>
              <a:defRPr sz="4000">
                <a:solidFill>
                  <a:schemeClr val="dk2"/>
                </a:solidFill>
              </a:defRPr>
            </a:lvl2pPr>
            <a:lvl3pPr lvl="2" algn="ctr">
              <a:lnSpc>
                <a:spcPct val="100000"/>
              </a:lnSpc>
              <a:spcBef>
                <a:spcPts val="0"/>
              </a:spcBef>
              <a:spcAft>
                <a:spcPts val="0"/>
              </a:spcAft>
              <a:buClr>
                <a:schemeClr val="dk2"/>
              </a:buClr>
              <a:buSzPts val="4000"/>
              <a:buNone/>
              <a:defRPr sz="4000">
                <a:solidFill>
                  <a:schemeClr val="dk2"/>
                </a:solidFill>
              </a:defRPr>
            </a:lvl3pPr>
            <a:lvl4pPr lvl="3" algn="ctr">
              <a:lnSpc>
                <a:spcPct val="100000"/>
              </a:lnSpc>
              <a:spcBef>
                <a:spcPts val="0"/>
              </a:spcBef>
              <a:spcAft>
                <a:spcPts val="0"/>
              </a:spcAft>
              <a:buClr>
                <a:schemeClr val="dk2"/>
              </a:buClr>
              <a:buSzPts val="4000"/>
              <a:buNone/>
              <a:defRPr sz="4000">
                <a:solidFill>
                  <a:schemeClr val="dk2"/>
                </a:solidFill>
              </a:defRPr>
            </a:lvl4pPr>
            <a:lvl5pPr lvl="4" algn="ctr">
              <a:lnSpc>
                <a:spcPct val="100000"/>
              </a:lnSpc>
              <a:spcBef>
                <a:spcPts val="0"/>
              </a:spcBef>
              <a:spcAft>
                <a:spcPts val="0"/>
              </a:spcAft>
              <a:buClr>
                <a:schemeClr val="dk2"/>
              </a:buClr>
              <a:buSzPts val="4000"/>
              <a:buNone/>
              <a:defRPr sz="4000">
                <a:solidFill>
                  <a:schemeClr val="dk2"/>
                </a:solidFill>
              </a:defRPr>
            </a:lvl5pPr>
            <a:lvl6pPr lvl="5" algn="ctr">
              <a:lnSpc>
                <a:spcPct val="100000"/>
              </a:lnSpc>
              <a:spcBef>
                <a:spcPts val="0"/>
              </a:spcBef>
              <a:spcAft>
                <a:spcPts val="0"/>
              </a:spcAft>
              <a:buClr>
                <a:schemeClr val="dk2"/>
              </a:buClr>
              <a:buSzPts val="4000"/>
              <a:buNone/>
              <a:defRPr sz="4000">
                <a:solidFill>
                  <a:schemeClr val="dk2"/>
                </a:solidFill>
              </a:defRPr>
            </a:lvl6pPr>
            <a:lvl7pPr lvl="6" algn="ctr">
              <a:lnSpc>
                <a:spcPct val="100000"/>
              </a:lnSpc>
              <a:spcBef>
                <a:spcPts val="0"/>
              </a:spcBef>
              <a:spcAft>
                <a:spcPts val="0"/>
              </a:spcAft>
              <a:buClr>
                <a:schemeClr val="dk2"/>
              </a:buClr>
              <a:buSzPts val="4000"/>
              <a:buNone/>
              <a:defRPr sz="4000">
                <a:solidFill>
                  <a:schemeClr val="dk2"/>
                </a:solidFill>
              </a:defRPr>
            </a:lvl7pPr>
            <a:lvl8pPr lvl="7" algn="ctr">
              <a:lnSpc>
                <a:spcPct val="100000"/>
              </a:lnSpc>
              <a:spcBef>
                <a:spcPts val="0"/>
              </a:spcBef>
              <a:spcAft>
                <a:spcPts val="0"/>
              </a:spcAft>
              <a:buClr>
                <a:schemeClr val="dk2"/>
              </a:buClr>
              <a:buSzPts val="4000"/>
              <a:buNone/>
              <a:defRPr sz="4000">
                <a:solidFill>
                  <a:schemeClr val="dk2"/>
                </a:solidFill>
              </a:defRPr>
            </a:lvl8pPr>
            <a:lvl9pPr lvl="8" algn="ctr">
              <a:lnSpc>
                <a:spcPct val="100000"/>
              </a:lnSpc>
              <a:spcBef>
                <a:spcPts val="0"/>
              </a:spcBef>
              <a:spcAft>
                <a:spcPts val="0"/>
              </a:spcAft>
              <a:buClr>
                <a:schemeClr val="dk2"/>
              </a:buClr>
              <a:buSzPts val="4000"/>
              <a:buNone/>
              <a:defRPr sz="4000">
                <a:solidFill>
                  <a:schemeClr val="dk2"/>
                </a:solidFill>
              </a:defRPr>
            </a:lvl9pPr>
          </a:lstStyle>
          <a:p/>
        </p:txBody>
      </p:sp>
      <p:sp>
        <p:nvSpPr>
          <p:cNvPr id="78" name="Google Shape;78;p16"/>
          <p:cNvSpPr txBox="1"/>
          <p:nvPr>
            <p:ph idx="14" type="title"/>
          </p:nvPr>
        </p:nvSpPr>
        <p:spPr>
          <a:xfrm>
            <a:off x="2378700" y="3082738"/>
            <a:ext cx="1039200" cy="667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4000"/>
              <a:buNone/>
              <a:defRPr sz="3800">
                <a:solidFill>
                  <a:schemeClr val="accent1"/>
                </a:solidFill>
              </a:defRPr>
            </a:lvl1pPr>
            <a:lvl2pPr lvl="1" algn="ctr">
              <a:lnSpc>
                <a:spcPct val="100000"/>
              </a:lnSpc>
              <a:spcBef>
                <a:spcPts val="0"/>
              </a:spcBef>
              <a:spcAft>
                <a:spcPts val="0"/>
              </a:spcAft>
              <a:buClr>
                <a:schemeClr val="dk2"/>
              </a:buClr>
              <a:buSzPts val="4000"/>
              <a:buNone/>
              <a:defRPr sz="4000">
                <a:solidFill>
                  <a:schemeClr val="dk2"/>
                </a:solidFill>
              </a:defRPr>
            </a:lvl2pPr>
            <a:lvl3pPr lvl="2" algn="ctr">
              <a:lnSpc>
                <a:spcPct val="100000"/>
              </a:lnSpc>
              <a:spcBef>
                <a:spcPts val="0"/>
              </a:spcBef>
              <a:spcAft>
                <a:spcPts val="0"/>
              </a:spcAft>
              <a:buClr>
                <a:schemeClr val="dk2"/>
              </a:buClr>
              <a:buSzPts val="4000"/>
              <a:buNone/>
              <a:defRPr sz="4000">
                <a:solidFill>
                  <a:schemeClr val="dk2"/>
                </a:solidFill>
              </a:defRPr>
            </a:lvl3pPr>
            <a:lvl4pPr lvl="3" algn="ctr">
              <a:lnSpc>
                <a:spcPct val="100000"/>
              </a:lnSpc>
              <a:spcBef>
                <a:spcPts val="0"/>
              </a:spcBef>
              <a:spcAft>
                <a:spcPts val="0"/>
              </a:spcAft>
              <a:buClr>
                <a:schemeClr val="dk2"/>
              </a:buClr>
              <a:buSzPts val="4000"/>
              <a:buNone/>
              <a:defRPr sz="4000">
                <a:solidFill>
                  <a:schemeClr val="dk2"/>
                </a:solidFill>
              </a:defRPr>
            </a:lvl4pPr>
            <a:lvl5pPr lvl="4" algn="ctr">
              <a:lnSpc>
                <a:spcPct val="100000"/>
              </a:lnSpc>
              <a:spcBef>
                <a:spcPts val="0"/>
              </a:spcBef>
              <a:spcAft>
                <a:spcPts val="0"/>
              </a:spcAft>
              <a:buClr>
                <a:schemeClr val="dk2"/>
              </a:buClr>
              <a:buSzPts val="4000"/>
              <a:buNone/>
              <a:defRPr sz="4000">
                <a:solidFill>
                  <a:schemeClr val="dk2"/>
                </a:solidFill>
              </a:defRPr>
            </a:lvl5pPr>
            <a:lvl6pPr lvl="5" algn="ctr">
              <a:lnSpc>
                <a:spcPct val="100000"/>
              </a:lnSpc>
              <a:spcBef>
                <a:spcPts val="0"/>
              </a:spcBef>
              <a:spcAft>
                <a:spcPts val="0"/>
              </a:spcAft>
              <a:buClr>
                <a:schemeClr val="dk2"/>
              </a:buClr>
              <a:buSzPts val="4000"/>
              <a:buNone/>
              <a:defRPr sz="4000">
                <a:solidFill>
                  <a:schemeClr val="dk2"/>
                </a:solidFill>
              </a:defRPr>
            </a:lvl6pPr>
            <a:lvl7pPr lvl="6" algn="ctr">
              <a:lnSpc>
                <a:spcPct val="100000"/>
              </a:lnSpc>
              <a:spcBef>
                <a:spcPts val="0"/>
              </a:spcBef>
              <a:spcAft>
                <a:spcPts val="0"/>
              </a:spcAft>
              <a:buClr>
                <a:schemeClr val="dk2"/>
              </a:buClr>
              <a:buSzPts val="4000"/>
              <a:buNone/>
              <a:defRPr sz="4000">
                <a:solidFill>
                  <a:schemeClr val="dk2"/>
                </a:solidFill>
              </a:defRPr>
            </a:lvl7pPr>
            <a:lvl8pPr lvl="7" algn="ctr">
              <a:lnSpc>
                <a:spcPct val="100000"/>
              </a:lnSpc>
              <a:spcBef>
                <a:spcPts val="0"/>
              </a:spcBef>
              <a:spcAft>
                <a:spcPts val="0"/>
              </a:spcAft>
              <a:buClr>
                <a:schemeClr val="dk2"/>
              </a:buClr>
              <a:buSzPts val="4000"/>
              <a:buNone/>
              <a:defRPr sz="4000">
                <a:solidFill>
                  <a:schemeClr val="dk2"/>
                </a:solidFill>
              </a:defRPr>
            </a:lvl8pPr>
            <a:lvl9pPr lvl="8" algn="ctr">
              <a:lnSpc>
                <a:spcPct val="100000"/>
              </a:lnSpc>
              <a:spcBef>
                <a:spcPts val="0"/>
              </a:spcBef>
              <a:spcAft>
                <a:spcPts val="0"/>
              </a:spcAft>
              <a:buClr>
                <a:schemeClr val="dk2"/>
              </a:buClr>
              <a:buSzPts val="4000"/>
              <a:buNone/>
              <a:defRPr sz="4000">
                <a:solidFill>
                  <a:schemeClr val="dk2"/>
                </a:solidFill>
              </a:defRPr>
            </a:lvl9pPr>
          </a:lstStyle>
          <a:p/>
        </p:txBody>
      </p:sp>
      <p:sp>
        <p:nvSpPr>
          <p:cNvPr id="79" name="Google Shape;79;p16"/>
          <p:cNvSpPr txBox="1"/>
          <p:nvPr>
            <p:ph idx="15" type="title"/>
          </p:nvPr>
        </p:nvSpPr>
        <p:spPr>
          <a:xfrm>
            <a:off x="5724450" y="3082738"/>
            <a:ext cx="1039200" cy="667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4000"/>
              <a:buNone/>
              <a:defRPr sz="3800">
                <a:solidFill>
                  <a:schemeClr val="accent1"/>
                </a:solidFill>
              </a:defRPr>
            </a:lvl1pPr>
            <a:lvl2pPr lvl="1" algn="ctr">
              <a:lnSpc>
                <a:spcPct val="100000"/>
              </a:lnSpc>
              <a:spcBef>
                <a:spcPts val="0"/>
              </a:spcBef>
              <a:spcAft>
                <a:spcPts val="0"/>
              </a:spcAft>
              <a:buClr>
                <a:schemeClr val="dk2"/>
              </a:buClr>
              <a:buSzPts val="4000"/>
              <a:buNone/>
              <a:defRPr sz="4000">
                <a:solidFill>
                  <a:schemeClr val="dk2"/>
                </a:solidFill>
              </a:defRPr>
            </a:lvl2pPr>
            <a:lvl3pPr lvl="2" algn="ctr">
              <a:lnSpc>
                <a:spcPct val="100000"/>
              </a:lnSpc>
              <a:spcBef>
                <a:spcPts val="0"/>
              </a:spcBef>
              <a:spcAft>
                <a:spcPts val="0"/>
              </a:spcAft>
              <a:buClr>
                <a:schemeClr val="dk2"/>
              </a:buClr>
              <a:buSzPts val="4000"/>
              <a:buNone/>
              <a:defRPr sz="4000">
                <a:solidFill>
                  <a:schemeClr val="dk2"/>
                </a:solidFill>
              </a:defRPr>
            </a:lvl3pPr>
            <a:lvl4pPr lvl="3" algn="ctr">
              <a:lnSpc>
                <a:spcPct val="100000"/>
              </a:lnSpc>
              <a:spcBef>
                <a:spcPts val="0"/>
              </a:spcBef>
              <a:spcAft>
                <a:spcPts val="0"/>
              </a:spcAft>
              <a:buClr>
                <a:schemeClr val="dk2"/>
              </a:buClr>
              <a:buSzPts val="4000"/>
              <a:buNone/>
              <a:defRPr sz="4000">
                <a:solidFill>
                  <a:schemeClr val="dk2"/>
                </a:solidFill>
              </a:defRPr>
            </a:lvl4pPr>
            <a:lvl5pPr lvl="4" algn="ctr">
              <a:lnSpc>
                <a:spcPct val="100000"/>
              </a:lnSpc>
              <a:spcBef>
                <a:spcPts val="0"/>
              </a:spcBef>
              <a:spcAft>
                <a:spcPts val="0"/>
              </a:spcAft>
              <a:buClr>
                <a:schemeClr val="dk2"/>
              </a:buClr>
              <a:buSzPts val="4000"/>
              <a:buNone/>
              <a:defRPr sz="4000">
                <a:solidFill>
                  <a:schemeClr val="dk2"/>
                </a:solidFill>
              </a:defRPr>
            </a:lvl5pPr>
            <a:lvl6pPr lvl="5" algn="ctr">
              <a:lnSpc>
                <a:spcPct val="100000"/>
              </a:lnSpc>
              <a:spcBef>
                <a:spcPts val="0"/>
              </a:spcBef>
              <a:spcAft>
                <a:spcPts val="0"/>
              </a:spcAft>
              <a:buClr>
                <a:schemeClr val="dk2"/>
              </a:buClr>
              <a:buSzPts val="4000"/>
              <a:buNone/>
              <a:defRPr sz="4000">
                <a:solidFill>
                  <a:schemeClr val="dk2"/>
                </a:solidFill>
              </a:defRPr>
            </a:lvl6pPr>
            <a:lvl7pPr lvl="6" algn="ctr">
              <a:lnSpc>
                <a:spcPct val="100000"/>
              </a:lnSpc>
              <a:spcBef>
                <a:spcPts val="0"/>
              </a:spcBef>
              <a:spcAft>
                <a:spcPts val="0"/>
              </a:spcAft>
              <a:buClr>
                <a:schemeClr val="dk2"/>
              </a:buClr>
              <a:buSzPts val="4000"/>
              <a:buNone/>
              <a:defRPr sz="4000">
                <a:solidFill>
                  <a:schemeClr val="dk2"/>
                </a:solidFill>
              </a:defRPr>
            </a:lvl7pPr>
            <a:lvl8pPr lvl="7" algn="ctr">
              <a:lnSpc>
                <a:spcPct val="100000"/>
              </a:lnSpc>
              <a:spcBef>
                <a:spcPts val="0"/>
              </a:spcBef>
              <a:spcAft>
                <a:spcPts val="0"/>
              </a:spcAft>
              <a:buClr>
                <a:schemeClr val="dk2"/>
              </a:buClr>
              <a:buSzPts val="4000"/>
              <a:buNone/>
              <a:defRPr sz="4000">
                <a:solidFill>
                  <a:schemeClr val="dk2"/>
                </a:solidFill>
              </a:defRPr>
            </a:lvl8pPr>
            <a:lvl9pPr lvl="8" algn="ctr">
              <a:lnSpc>
                <a:spcPct val="100000"/>
              </a:lnSpc>
              <a:spcBef>
                <a:spcPts val="0"/>
              </a:spcBef>
              <a:spcAft>
                <a:spcPts val="0"/>
              </a:spcAft>
              <a:buClr>
                <a:schemeClr val="dk2"/>
              </a:buClr>
              <a:buSzPts val="4000"/>
              <a:buNone/>
              <a:defRPr sz="4000">
                <a:solidFill>
                  <a:schemeClr val="dk2"/>
                </a:solidFill>
              </a:defRPr>
            </a:lvl9pPr>
          </a:lstStyle>
          <a:p/>
        </p:txBody>
      </p:sp>
      <p:cxnSp>
        <p:nvCxnSpPr>
          <p:cNvPr id="80" name="Google Shape;80;p16"/>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81" name="Google Shape;81;p16"/>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1">
    <p:spTree>
      <p:nvGrpSpPr>
        <p:cNvPr id="82" name="Shape 82"/>
        <p:cNvGrpSpPr/>
        <p:nvPr/>
      </p:nvGrpSpPr>
      <p:grpSpPr>
        <a:xfrm>
          <a:off x="0" y="0"/>
          <a:ext cx="0" cy="0"/>
          <a:chOff x="0" y="0"/>
          <a:chExt cx="0" cy="0"/>
        </a:xfrm>
      </p:grpSpPr>
      <p:sp>
        <p:nvSpPr>
          <p:cNvPr id="83" name="Google Shape;83;p17"/>
          <p:cNvSpPr txBox="1"/>
          <p:nvPr>
            <p:ph type="title"/>
          </p:nvPr>
        </p:nvSpPr>
        <p:spPr>
          <a:xfrm>
            <a:off x="720000" y="1677218"/>
            <a:ext cx="2336400" cy="405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4" name="Google Shape;84;p17"/>
          <p:cNvSpPr txBox="1"/>
          <p:nvPr>
            <p:ph idx="2" type="title"/>
          </p:nvPr>
        </p:nvSpPr>
        <p:spPr>
          <a:xfrm>
            <a:off x="1482600" y="1095325"/>
            <a:ext cx="8112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900"/>
              <a:buNone/>
              <a:defRPr sz="3800"/>
            </a:lvl1pPr>
            <a:lvl2pPr lvl="1" algn="l">
              <a:lnSpc>
                <a:spcPct val="100000"/>
              </a:lnSpc>
              <a:spcBef>
                <a:spcPts val="0"/>
              </a:spcBef>
              <a:spcAft>
                <a:spcPts val="0"/>
              </a:spcAft>
              <a:buSzPts val="3900"/>
              <a:buNone/>
              <a:defRPr sz="3900"/>
            </a:lvl2pPr>
            <a:lvl3pPr lvl="2" algn="l">
              <a:lnSpc>
                <a:spcPct val="100000"/>
              </a:lnSpc>
              <a:spcBef>
                <a:spcPts val="0"/>
              </a:spcBef>
              <a:spcAft>
                <a:spcPts val="0"/>
              </a:spcAft>
              <a:buSzPts val="3900"/>
              <a:buNone/>
              <a:defRPr sz="3900"/>
            </a:lvl3pPr>
            <a:lvl4pPr lvl="3" algn="l">
              <a:lnSpc>
                <a:spcPct val="100000"/>
              </a:lnSpc>
              <a:spcBef>
                <a:spcPts val="0"/>
              </a:spcBef>
              <a:spcAft>
                <a:spcPts val="0"/>
              </a:spcAft>
              <a:buSzPts val="3900"/>
              <a:buNone/>
              <a:defRPr sz="3900"/>
            </a:lvl4pPr>
            <a:lvl5pPr lvl="4" algn="l">
              <a:lnSpc>
                <a:spcPct val="100000"/>
              </a:lnSpc>
              <a:spcBef>
                <a:spcPts val="0"/>
              </a:spcBef>
              <a:spcAft>
                <a:spcPts val="0"/>
              </a:spcAft>
              <a:buSzPts val="3900"/>
              <a:buNone/>
              <a:defRPr sz="3900"/>
            </a:lvl5pPr>
            <a:lvl6pPr lvl="5" algn="l">
              <a:lnSpc>
                <a:spcPct val="100000"/>
              </a:lnSpc>
              <a:spcBef>
                <a:spcPts val="0"/>
              </a:spcBef>
              <a:spcAft>
                <a:spcPts val="0"/>
              </a:spcAft>
              <a:buSzPts val="3900"/>
              <a:buNone/>
              <a:defRPr sz="3900"/>
            </a:lvl6pPr>
            <a:lvl7pPr lvl="6" algn="l">
              <a:lnSpc>
                <a:spcPct val="100000"/>
              </a:lnSpc>
              <a:spcBef>
                <a:spcPts val="0"/>
              </a:spcBef>
              <a:spcAft>
                <a:spcPts val="0"/>
              </a:spcAft>
              <a:buSzPts val="3900"/>
              <a:buNone/>
              <a:defRPr sz="3900"/>
            </a:lvl7pPr>
            <a:lvl8pPr lvl="7" algn="l">
              <a:lnSpc>
                <a:spcPct val="100000"/>
              </a:lnSpc>
              <a:spcBef>
                <a:spcPts val="0"/>
              </a:spcBef>
              <a:spcAft>
                <a:spcPts val="0"/>
              </a:spcAft>
              <a:buSzPts val="3900"/>
              <a:buNone/>
              <a:defRPr sz="3900"/>
            </a:lvl8pPr>
            <a:lvl9pPr lvl="8" algn="l">
              <a:lnSpc>
                <a:spcPct val="100000"/>
              </a:lnSpc>
              <a:spcBef>
                <a:spcPts val="0"/>
              </a:spcBef>
              <a:spcAft>
                <a:spcPts val="0"/>
              </a:spcAft>
              <a:buSzPts val="3900"/>
              <a:buNone/>
              <a:defRPr sz="3900"/>
            </a:lvl9pPr>
          </a:lstStyle>
          <a:p/>
        </p:txBody>
      </p:sp>
      <p:sp>
        <p:nvSpPr>
          <p:cNvPr id="85" name="Google Shape;85;p17"/>
          <p:cNvSpPr txBox="1"/>
          <p:nvPr>
            <p:ph idx="1" type="subTitle"/>
          </p:nvPr>
        </p:nvSpPr>
        <p:spPr>
          <a:xfrm>
            <a:off x="720000" y="2081199"/>
            <a:ext cx="2336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7"/>
          <p:cNvSpPr txBox="1"/>
          <p:nvPr>
            <p:ph idx="3" type="title"/>
          </p:nvPr>
        </p:nvSpPr>
        <p:spPr>
          <a:xfrm>
            <a:off x="3403800" y="1677218"/>
            <a:ext cx="2336400" cy="405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7" name="Google Shape;87;p17"/>
          <p:cNvSpPr txBox="1"/>
          <p:nvPr>
            <p:ph idx="4" type="title"/>
          </p:nvPr>
        </p:nvSpPr>
        <p:spPr>
          <a:xfrm>
            <a:off x="4166400" y="1095325"/>
            <a:ext cx="8112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900"/>
              <a:buNone/>
              <a:defRPr sz="3800"/>
            </a:lvl1pPr>
            <a:lvl2pPr lvl="1" algn="l">
              <a:lnSpc>
                <a:spcPct val="100000"/>
              </a:lnSpc>
              <a:spcBef>
                <a:spcPts val="0"/>
              </a:spcBef>
              <a:spcAft>
                <a:spcPts val="0"/>
              </a:spcAft>
              <a:buSzPts val="3900"/>
              <a:buNone/>
              <a:defRPr sz="3900"/>
            </a:lvl2pPr>
            <a:lvl3pPr lvl="2" algn="l">
              <a:lnSpc>
                <a:spcPct val="100000"/>
              </a:lnSpc>
              <a:spcBef>
                <a:spcPts val="0"/>
              </a:spcBef>
              <a:spcAft>
                <a:spcPts val="0"/>
              </a:spcAft>
              <a:buSzPts val="3900"/>
              <a:buNone/>
              <a:defRPr sz="3900"/>
            </a:lvl3pPr>
            <a:lvl4pPr lvl="3" algn="l">
              <a:lnSpc>
                <a:spcPct val="100000"/>
              </a:lnSpc>
              <a:spcBef>
                <a:spcPts val="0"/>
              </a:spcBef>
              <a:spcAft>
                <a:spcPts val="0"/>
              </a:spcAft>
              <a:buSzPts val="3900"/>
              <a:buNone/>
              <a:defRPr sz="3900"/>
            </a:lvl4pPr>
            <a:lvl5pPr lvl="4" algn="l">
              <a:lnSpc>
                <a:spcPct val="100000"/>
              </a:lnSpc>
              <a:spcBef>
                <a:spcPts val="0"/>
              </a:spcBef>
              <a:spcAft>
                <a:spcPts val="0"/>
              </a:spcAft>
              <a:buSzPts val="3900"/>
              <a:buNone/>
              <a:defRPr sz="3900"/>
            </a:lvl5pPr>
            <a:lvl6pPr lvl="5" algn="l">
              <a:lnSpc>
                <a:spcPct val="100000"/>
              </a:lnSpc>
              <a:spcBef>
                <a:spcPts val="0"/>
              </a:spcBef>
              <a:spcAft>
                <a:spcPts val="0"/>
              </a:spcAft>
              <a:buSzPts val="3900"/>
              <a:buNone/>
              <a:defRPr sz="3900"/>
            </a:lvl6pPr>
            <a:lvl7pPr lvl="6" algn="l">
              <a:lnSpc>
                <a:spcPct val="100000"/>
              </a:lnSpc>
              <a:spcBef>
                <a:spcPts val="0"/>
              </a:spcBef>
              <a:spcAft>
                <a:spcPts val="0"/>
              </a:spcAft>
              <a:buSzPts val="3900"/>
              <a:buNone/>
              <a:defRPr sz="3900"/>
            </a:lvl7pPr>
            <a:lvl8pPr lvl="7" algn="l">
              <a:lnSpc>
                <a:spcPct val="100000"/>
              </a:lnSpc>
              <a:spcBef>
                <a:spcPts val="0"/>
              </a:spcBef>
              <a:spcAft>
                <a:spcPts val="0"/>
              </a:spcAft>
              <a:buSzPts val="3900"/>
              <a:buNone/>
              <a:defRPr sz="3900"/>
            </a:lvl8pPr>
            <a:lvl9pPr lvl="8" algn="l">
              <a:lnSpc>
                <a:spcPct val="100000"/>
              </a:lnSpc>
              <a:spcBef>
                <a:spcPts val="0"/>
              </a:spcBef>
              <a:spcAft>
                <a:spcPts val="0"/>
              </a:spcAft>
              <a:buSzPts val="3900"/>
              <a:buNone/>
              <a:defRPr sz="3900"/>
            </a:lvl9pPr>
          </a:lstStyle>
          <a:p/>
        </p:txBody>
      </p:sp>
      <p:sp>
        <p:nvSpPr>
          <p:cNvPr id="88" name="Google Shape;88;p17"/>
          <p:cNvSpPr txBox="1"/>
          <p:nvPr>
            <p:ph idx="5" type="subTitle"/>
          </p:nvPr>
        </p:nvSpPr>
        <p:spPr>
          <a:xfrm>
            <a:off x="3403800" y="2081208"/>
            <a:ext cx="2336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7"/>
          <p:cNvSpPr txBox="1"/>
          <p:nvPr>
            <p:ph idx="6" type="title"/>
          </p:nvPr>
        </p:nvSpPr>
        <p:spPr>
          <a:xfrm>
            <a:off x="6087600" y="1677218"/>
            <a:ext cx="2336400" cy="405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0" name="Google Shape;90;p17"/>
          <p:cNvSpPr txBox="1"/>
          <p:nvPr>
            <p:ph idx="7" type="title"/>
          </p:nvPr>
        </p:nvSpPr>
        <p:spPr>
          <a:xfrm>
            <a:off x="6850200" y="1095325"/>
            <a:ext cx="8112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900"/>
              <a:buNone/>
              <a:defRPr sz="3800"/>
            </a:lvl1pPr>
            <a:lvl2pPr lvl="1" algn="l">
              <a:lnSpc>
                <a:spcPct val="100000"/>
              </a:lnSpc>
              <a:spcBef>
                <a:spcPts val="0"/>
              </a:spcBef>
              <a:spcAft>
                <a:spcPts val="0"/>
              </a:spcAft>
              <a:buSzPts val="3900"/>
              <a:buNone/>
              <a:defRPr sz="3900"/>
            </a:lvl2pPr>
            <a:lvl3pPr lvl="2" algn="l">
              <a:lnSpc>
                <a:spcPct val="100000"/>
              </a:lnSpc>
              <a:spcBef>
                <a:spcPts val="0"/>
              </a:spcBef>
              <a:spcAft>
                <a:spcPts val="0"/>
              </a:spcAft>
              <a:buSzPts val="3900"/>
              <a:buNone/>
              <a:defRPr sz="3900"/>
            </a:lvl3pPr>
            <a:lvl4pPr lvl="3" algn="l">
              <a:lnSpc>
                <a:spcPct val="100000"/>
              </a:lnSpc>
              <a:spcBef>
                <a:spcPts val="0"/>
              </a:spcBef>
              <a:spcAft>
                <a:spcPts val="0"/>
              </a:spcAft>
              <a:buSzPts val="3900"/>
              <a:buNone/>
              <a:defRPr sz="3900"/>
            </a:lvl4pPr>
            <a:lvl5pPr lvl="4" algn="l">
              <a:lnSpc>
                <a:spcPct val="100000"/>
              </a:lnSpc>
              <a:spcBef>
                <a:spcPts val="0"/>
              </a:spcBef>
              <a:spcAft>
                <a:spcPts val="0"/>
              </a:spcAft>
              <a:buSzPts val="3900"/>
              <a:buNone/>
              <a:defRPr sz="3900"/>
            </a:lvl5pPr>
            <a:lvl6pPr lvl="5" algn="l">
              <a:lnSpc>
                <a:spcPct val="100000"/>
              </a:lnSpc>
              <a:spcBef>
                <a:spcPts val="0"/>
              </a:spcBef>
              <a:spcAft>
                <a:spcPts val="0"/>
              </a:spcAft>
              <a:buSzPts val="3900"/>
              <a:buNone/>
              <a:defRPr sz="3900"/>
            </a:lvl6pPr>
            <a:lvl7pPr lvl="6" algn="l">
              <a:lnSpc>
                <a:spcPct val="100000"/>
              </a:lnSpc>
              <a:spcBef>
                <a:spcPts val="0"/>
              </a:spcBef>
              <a:spcAft>
                <a:spcPts val="0"/>
              </a:spcAft>
              <a:buSzPts val="3900"/>
              <a:buNone/>
              <a:defRPr sz="3900"/>
            </a:lvl7pPr>
            <a:lvl8pPr lvl="7" algn="l">
              <a:lnSpc>
                <a:spcPct val="100000"/>
              </a:lnSpc>
              <a:spcBef>
                <a:spcPts val="0"/>
              </a:spcBef>
              <a:spcAft>
                <a:spcPts val="0"/>
              </a:spcAft>
              <a:buSzPts val="3900"/>
              <a:buNone/>
              <a:defRPr sz="3900"/>
            </a:lvl8pPr>
            <a:lvl9pPr lvl="8" algn="l">
              <a:lnSpc>
                <a:spcPct val="100000"/>
              </a:lnSpc>
              <a:spcBef>
                <a:spcPts val="0"/>
              </a:spcBef>
              <a:spcAft>
                <a:spcPts val="0"/>
              </a:spcAft>
              <a:buSzPts val="3900"/>
              <a:buNone/>
              <a:defRPr sz="3900"/>
            </a:lvl9pPr>
          </a:lstStyle>
          <a:p/>
        </p:txBody>
      </p:sp>
      <p:sp>
        <p:nvSpPr>
          <p:cNvPr id="91" name="Google Shape;91;p17"/>
          <p:cNvSpPr txBox="1"/>
          <p:nvPr>
            <p:ph idx="8" type="subTitle"/>
          </p:nvPr>
        </p:nvSpPr>
        <p:spPr>
          <a:xfrm>
            <a:off x="6087600" y="2081208"/>
            <a:ext cx="2336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7"/>
          <p:cNvSpPr txBox="1"/>
          <p:nvPr>
            <p:ph idx="9" type="title"/>
          </p:nvPr>
        </p:nvSpPr>
        <p:spPr>
          <a:xfrm>
            <a:off x="720000" y="3313579"/>
            <a:ext cx="2336400" cy="405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3" name="Google Shape;93;p17"/>
          <p:cNvSpPr txBox="1"/>
          <p:nvPr>
            <p:ph idx="13" type="title"/>
          </p:nvPr>
        </p:nvSpPr>
        <p:spPr>
          <a:xfrm>
            <a:off x="1482600" y="2714087"/>
            <a:ext cx="8112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900"/>
              <a:buNone/>
              <a:defRPr sz="3800"/>
            </a:lvl1pPr>
            <a:lvl2pPr lvl="1" algn="l">
              <a:lnSpc>
                <a:spcPct val="100000"/>
              </a:lnSpc>
              <a:spcBef>
                <a:spcPts val="0"/>
              </a:spcBef>
              <a:spcAft>
                <a:spcPts val="0"/>
              </a:spcAft>
              <a:buSzPts val="3900"/>
              <a:buNone/>
              <a:defRPr sz="3900"/>
            </a:lvl2pPr>
            <a:lvl3pPr lvl="2" algn="l">
              <a:lnSpc>
                <a:spcPct val="100000"/>
              </a:lnSpc>
              <a:spcBef>
                <a:spcPts val="0"/>
              </a:spcBef>
              <a:spcAft>
                <a:spcPts val="0"/>
              </a:spcAft>
              <a:buSzPts val="3900"/>
              <a:buNone/>
              <a:defRPr sz="3900"/>
            </a:lvl3pPr>
            <a:lvl4pPr lvl="3" algn="l">
              <a:lnSpc>
                <a:spcPct val="100000"/>
              </a:lnSpc>
              <a:spcBef>
                <a:spcPts val="0"/>
              </a:spcBef>
              <a:spcAft>
                <a:spcPts val="0"/>
              </a:spcAft>
              <a:buSzPts val="3900"/>
              <a:buNone/>
              <a:defRPr sz="3900"/>
            </a:lvl4pPr>
            <a:lvl5pPr lvl="4" algn="l">
              <a:lnSpc>
                <a:spcPct val="100000"/>
              </a:lnSpc>
              <a:spcBef>
                <a:spcPts val="0"/>
              </a:spcBef>
              <a:spcAft>
                <a:spcPts val="0"/>
              </a:spcAft>
              <a:buSzPts val="3900"/>
              <a:buNone/>
              <a:defRPr sz="3900"/>
            </a:lvl5pPr>
            <a:lvl6pPr lvl="5" algn="l">
              <a:lnSpc>
                <a:spcPct val="100000"/>
              </a:lnSpc>
              <a:spcBef>
                <a:spcPts val="0"/>
              </a:spcBef>
              <a:spcAft>
                <a:spcPts val="0"/>
              </a:spcAft>
              <a:buSzPts val="3900"/>
              <a:buNone/>
              <a:defRPr sz="3900"/>
            </a:lvl6pPr>
            <a:lvl7pPr lvl="6" algn="l">
              <a:lnSpc>
                <a:spcPct val="100000"/>
              </a:lnSpc>
              <a:spcBef>
                <a:spcPts val="0"/>
              </a:spcBef>
              <a:spcAft>
                <a:spcPts val="0"/>
              </a:spcAft>
              <a:buSzPts val="3900"/>
              <a:buNone/>
              <a:defRPr sz="3900"/>
            </a:lvl7pPr>
            <a:lvl8pPr lvl="7" algn="l">
              <a:lnSpc>
                <a:spcPct val="100000"/>
              </a:lnSpc>
              <a:spcBef>
                <a:spcPts val="0"/>
              </a:spcBef>
              <a:spcAft>
                <a:spcPts val="0"/>
              </a:spcAft>
              <a:buSzPts val="3900"/>
              <a:buNone/>
              <a:defRPr sz="3900"/>
            </a:lvl8pPr>
            <a:lvl9pPr lvl="8" algn="l">
              <a:lnSpc>
                <a:spcPct val="100000"/>
              </a:lnSpc>
              <a:spcBef>
                <a:spcPts val="0"/>
              </a:spcBef>
              <a:spcAft>
                <a:spcPts val="0"/>
              </a:spcAft>
              <a:buSzPts val="3900"/>
              <a:buNone/>
              <a:defRPr sz="3900"/>
            </a:lvl9pPr>
          </a:lstStyle>
          <a:p/>
        </p:txBody>
      </p:sp>
      <p:sp>
        <p:nvSpPr>
          <p:cNvPr id="94" name="Google Shape;94;p17"/>
          <p:cNvSpPr txBox="1"/>
          <p:nvPr>
            <p:ph idx="14" type="subTitle"/>
          </p:nvPr>
        </p:nvSpPr>
        <p:spPr>
          <a:xfrm>
            <a:off x="720000" y="3705863"/>
            <a:ext cx="2336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7"/>
          <p:cNvSpPr txBox="1"/>
          <p:nvPr>
            <p:ph idx="15" type="title"/>
          </p:nvPr>
        </p:nvSpPr>
        <p:spPr>
          <a:xfrm>
            <a:off x="3403800" y="3313579"/>
            <a:ext cx="2336400" cy="405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6" name="Google Shape;96;p17"/>
          <p:cNvSpPr txBox="1"/>
          <p:nvPr>
            <p:ph idx="16" type="title"/>
          </p:nvPr>
        </p:nvSpPr>
        <p:spPr>
          <a:xfrm>
            <a:off x="4166400" y="2714087"/>
            <a:ext cx="8112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900"/>
              <a:buNone/>
              <a:defRPr sz="3800"/>
            </a:lvl1pPr>
            <a:lvl2pPr lvl="1" algn="l">
              <a:lnSpc>
                <a:spcPct val="100000"/>
              </a:lnSpc>
              <a:spcBef>
                <a:spcPts val="0"/>
              </a:spcBef>
              <a:spcAft>
                <a:spcPts val="0"/>
              </a:spcAft>
              <a:buSzPts val="3900"/>
              <a:buNone/>
              <a:defRPr sz="3900"/>
            </a:lvl2pPr>
            <a:lvl3pPr lvl="2" algn="l">
              <a:lnSpc>
                <a:spcPct val="100000"/>
              </a:lnSpc>
              <a:spcBef>
                <a:spcPts val="0"/>
              </a:spcBef>
              <a:spcAft>
                <a:spcPts val="0"/>
              </a:spcAft>
              <a:buSzPts val="3900"/>
              <a:buNone/>
              <a:defRPr sz="3900"/>
            </a:lvl3pPr>
            <a:lvl4pPr lvl="3" algn="l">
              <a:lnSpc>
                <a:spcPct val="100000"/>
              </a:lnSpc>
              <a:spcBef>
                <a:spcPts val="0"/>
              </a:spcBef>
              <a:spcAft>
                <a:spcPts val="0"/>
              </a:spcAft>
              <a:buSzPts val="3900"/>
              <a:buNone/>
              <a:defRPr sz="3900"/>
            </a:lvl4pPr>
            <a:lvl5pPr lvl="4" algn="l">
              <a:lnSpc>
                <a:spcPct val="100000"/>
              </a:lnSpc>
              <a:spcBef>
                <a:spcPts val="0"/>
              </a:spcBef>
              <a:spcAft>
                <a:spcPts val="0"/>
              </a:spcAft>
              <a:buSzPts val="3900"/>
              <a:buNone/>
              <a:defRPr sz="3900"/>
            </a:lvl5pPr>
            <a:lvl6pPr lvl="5" algn="l">
              <a:lnSpc>
                <a:spcPct val="100000"/>
              </a:lnSpc>
              <a:spcBef>
                <a:spcPts val="0"/>
              </a:spcBef>
              <a:spcAft>
                <a:spcPts val="0"/>
              </a:spcAft>
              <a:buSzPts val="3900"/>
              <a:buNone/>
              <a:defRPr sz="3900"/>
            </a:lvl6pPr>
            <a:lvl7pPr lvl="6" algn="l">
              <a:lnSpc>
                <a:spcPct val="100000"/>
              </a:lnSpc>
              <a:spcBef>
                <a:spcPts val="0"/>
              </a:spcBef>
              <a:spcAft>
                <a:spcPts val="0"/>
              </a:spcAft>
              <a:buSzPts val="3900"/>
              <a:buNone/>
              <a:defRPr sz="3900"/>
            </a:lvl7pPr>
            <a:lvl8pPr lvl="7" algn="l">
              <a:lnSpc>
                <a:spcPct val="100000"/>
              </a:lnSpc>
              <a:spcBef>
                <a:spcPts val="0"/>
              </a:spcBef>
              <a:spcAft>
                <a:spcPts val="0"/>
              </a:spcAft>
              <a:buSzPts val="3900"/>
              <a:buNone/>
              <a:defRPr sz="3900"/>
            </a:lvl8pPr>
            <a:lvl9pPr lvl="8" algn="l">
              <a:lnSpc>
                <a:spcPct val="100000"/>
              </a:lnSpc>
              <a:spcBef>
                <a:spcPts val="0"/>
              </a:spcBef>
              <a:spcAft>
                <a:spcPts val="0"/>
              </a:spcAft>
              <a:buSzPts val="3900"/>
              <a:buNone/>
              <a:defRPr sz="3900"/>
            </a:lvl9pPr>
          </a:lstStyle>
          <a:p/>
        </p:txBody>
      </p:sp>
      <p:sp>
        <p:nvSpPr>
          <p:cNvPr id="97" name="Google Shape;97;p17"/>
          <p:cNvSpPr txBox="1"/>
          <p:nvPr>
            <p:ph idx="17" type="subTitle"/>
          </p:nvPr>
        </p:nvSpPr>
        <p:spPr>
          <a:xfrm>
            <a:off x="3403800" y="3705863"/>
            <a:ext cx="2336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7"/>
          <p:cNvSpPr txBox="1"/>
          <p:nvPr>
            <p:ph idx="18" type="title"/>
          </p:nvPr>
        </p:nvSpPr>
        <p:spPr>
          <a:xfrm>
            <a:off x="6087600" y="3313579"/>
            <a:ext cx="2336400" cy="405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9" name="Google Shape;99;p17"/>
          <p:cNvSpPr txBox="1"/>
          <p:nvPr>
            <p:ph idx="19" type="title"/>
          </p:nvPr>
        </p:nvSpPr>
        <p:spPr>
          <a:xfrm>
            <a:off x="6850200" y="2714087"/>
            <a:ext cx="8112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900"/>
              <a:buNone/>
              <a:defRPr sz="3800"/>
            </a:lvl1pPr>
            <a:lvl2pPr lvl="1" algn="l">
              <a:lnSpc>
                <a:spcPct val="100000"/>
              </a:lnSpc>
              <a:spcBef>
                <a:spcPts val="0"/>
              </a:spcBef>
              <a:spcAft>
                <a:spcPts val="0"/>
              </a:spcAft>
              <a:buSzPts val="3900"/>
              <a:buNone/>
              <a:defRPr sz="3900"/>
            </a:lvl2pPr>
            <a:lvl3pPr lvl="2" algn="l">
              <a:lnSpc>
                <a:spcPct val="100000"/>
              </a:lnSpc>
              <a:spcBef>
                <a:spcPts val="0"/>
              </a:spcBef>
              <a:spcAft>
                <a:spcPts val="0"/>
              </a:spcAft>
              <a:buSzPts val="3900"/>
              <a:buNone/>
              <a:defRPr sz="3900"/>
            </a:lvl3pPr>
            <a:lvl4pPr lvl="3" algn="l">
              <a:lnSpc>
                <a:spcPct val="100000"/>
              </a:lnSpc>
              <a:spcBef>
                <a:spcPts val="0"/>
              </a:spcBef>
              <a:spcAft>
                <a:spcPts val="0"/>
              </a:spcAft>
              <a:buSzPts val="3900"/>
              <a:buNone/>
              <a:defRPr sz="3900"/>
            </a:lvl4pPr>
            <a:lvl5pPr lvl="4" algn="l">
              <a:lnSpc>
                <a:spcPct val="100000"/>
              </a:lnSpc>
              <a:spcBef>
                <a:spcPts val="0"/>
              </a:spcBef>
              <a:spcAft>
                <a:spcPts val="0"/>
              </a:spcAft>
              <a:buSzPts val="3900"/>
              <a:buNone/>
              <a:defRPr sz="3900"/>
            </a:lvl5pPr>
            <a:lvl6pPr lvl="5" algn="l">
              <a:lnSpc>
                <a:spcPct val="100000"/>
              </a:lnSpc>
              <a:spcBef>
                <a:spcPts val="0"/>
              </a:spcBef>
              <a:spcAft>
                <a:spcPts val="0"/>
              </a:spcAft>
              <a:buSzPts val="3900"/>
              <a:buNone/>
              <a:defRPr sz="3900"/>
            </a:lvl6pPr>
            <a:lvl7pPr lvl="6" algn="l">
              <a:lnSpc>
                <a:spcPct val="100000"/>
              </a:lnSpc>
              <a:spcBef>
                <a:spcPts val="0"/>
              </a:spcBef>
              <a:spcAft>
                <a:spcPts val="0"/>
              </a:spcAft>
              <a:buSzPts val="3900"/>
              <a:buNone/>
              <a:defRPr sz="3900"/>
            </a:lvl7pPr>
            <a:lvl8pPr lvl="7" algn="l">
              <a:lnSpc>
                <a:spcPct val="100000"/>
              </a:lnSpc>
              <a:spcBef>
                <a:spcPts val="0"/>
              </a:spcBef>
              <a:spcAft>
                <a:spcPts val="0"/>
              </a:spcAft>
              <a:buSzPts val="3900"/>
              <a:buNone/>
              <a:defRPr sz="3900"/>
            </a:lvl8pPr>
            <a:lvl9pPr lvl="8" algn="l">
              <a:lnSpc>
                <a:spcPct val="100000"/>
              </a:lnSpc>
              <a:spcBef>
                <a:spcPts val="0"/>
              </a:spcBef>
              <a:spcAft>
                <a:spcPts val="0"/>
              </a:spcAft>
              <a:buSzPts val="3900"/>
              <a:buNone/>
              <a:defRPr sz="3900"/>
            </a:lvl9pPr>
          </a:lstStyle>
          <a:p/>
        </p:txBody>
      </p:sp>
      <p:sp>
        <p:nvSpPr>
          <p:cNvPr id="100" name="Google Shape;100;p17"/>
          <p:cNvSpPr txBox="1"/>
          <p:nvPr>
            <p:ph idx="20" type="subTitle"/>
          </p:nvPr>
        </p:nvSpPr>
        <p:spPr>
          <a:xfrm>
            <a:off x="6087600" y="3705863"/>
            <a:ext cx="2336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17"/>
          <p:cNvSpPr txBox="1"/>
          <p:nvPr>
            <p:ph idx="21" type="title"/>
          </p:nvPr>
        </p:nvSpPr>
        <p:spPr>
          <a:xfrm>
            <a:off x="2332400" y="445025"/>
            <a:ext cx="44793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cxnSp>
        <p:nvCxnSpPr>
          <p:cNvPr id="102" name="Google Shape;102;p17"/>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03" name="Google Shape;103;p17"/>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04" name="Google Shape;104;p1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105" name="Google Shape;105;p1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106" name="Shape 106"/>
        <p:cNvGrpSpPr/>
        <p:nvPr/>
      </p:nvGrpSpPr>
      <p:grpSpPr>
        <a:xfrm>
          <a:off x="0" y="0"/>
          <a:ext cx="0" cy="0"/>
          <a:chOff x="0" y="0"/>
          <a:chExt cx="0" cy="0"/>
        </a:xfrm>
      </p:grpSpPr>
      <p:sp>
        <p:nvSpPr>
          <p:cNvPr id="107" name="Google Shape;107;p18"/>
          <p:cNvSpPr txBox="1"/>
          <p:nvPr>
            <p:ph type="title"/>
          </p:nvPr>
        </p:nvSpPr>
        <p:spPr>
          <a:xfrm>
            <a:off x="2410500" y="2808253"/>
            <a:ext cx="4323000" cy="49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800"/>
              <a:buNone/>
              <a:defRPr/>
            </a:lvl1pPr>
            <a:lvl2pPr lvl="1"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2pPr>
            <a:lvl3pPr lvl="2"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3pPr>
            <a:lvl4pPr lvl="3"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4pPr>
            <a:lvl5pPr lvl="4"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5pPr>
            <a:lvl6pPr lvl="5"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6pPr>
            <a:lvl7pPr lvl="6"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7pPr>
            <a:lvl8pPr lvl="7"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8pPr>
            <a:lvl9pPr lvl="8"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08" name="Google Shape;108;p18"/>
          <p:cNvSpPr txBox="1"/>
          <p:nvPr>
            <p:ph idx="1" type="subTitle"/>
          </p:nvPr>
        </p:nvSpPr>
        <p:spPr>
          <a:xfrm>
            <a:off x="1842900" y="1661963"/>
            <a:ext cx="5458200" cy="997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20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cxnSp>
        <p:nvCxnSpPr>
          <p:cNvPr id="109" name="Google Shape;109;p18"/>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10" name="Google Shape;110;p18"/>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12">
    <p:spTree>
      <p:nvGrpSpPr>
        <p:cNvPr id="111" name="Shape 111"/>
        <p:cNvGrpSpPr/>
        <p:nvPr/>
      </p:nvGrpSpPr>
      <p:grpSpPr>
        <a:xfrm>
          <a:off x="0" y="0"/>
          <a:ext cx="0" cy="0"/>
          <a:chOff x="0" y="0"/>
          <a:chExt cx="0" cy="0"/>
        </a:xfrm>
      </p:grpSpPr>
      <p:sp>
        <p:nvSpPr>
          <p:cNvPr id="112" name="Google Shape;112;p19"/>
          <p:cNvSpPr txBox="1"/>
          <p:nvPr>
            <p:ph type="title"/>
          </p:nvPr>
        </p:nvSpPr>
        <p:spPr>
          <a:xfrm>
            <a:off x="699900" y="2821263"/>
            <a:ext cx="4323000" cy="497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800"/>
              <a:buNone/>
              <a:defRPr/>
            </a:lvl1pPr>
            <a:lvl2pPr lvl="1"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2pPr>
            <a:lvl3pPr lvl="2"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3pPr>
            <a:lvl4pPr lvl="3"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4pPr>
            <a:lvl5pPr lvl="4"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5pPr>
            <a:lvl6pPr lvl="5"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6pPr>
            <a:lvl7pPr lvl="6"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7pPr>
            <a:lvl8pPr lvl="7"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8pPr>
            <a:lvl9pPr lvl="8"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13" name="Google Shape;113;p19"/>
          <p:cNvSpPr txBox="1"/>
          <p:nvPr>
            <p:ph idx="1" type="subTitle"/>
          </p:nvPr>
        </p:nvSpPr>
        <p:spPr>
          <a:xfrm>
            <a:off x="699900" y="1675902"/>
            <a:ext cx="5458200" cy="99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20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cxnSp>
        <p:nvCxnSpPr>
          <p:cNvPr id="114" name="Google Shape;114;p19"/>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15" name="Google Shape;115;p19"/>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16" name="Google Shape;116;p1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117" name="Google Shape;117;p19"/>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8" name="Shape 118"/>
        <p:cNvGrpSpPr/>
        <p:nvPr/>
      </p:nvGrpSpPr>
      <p:grpSpPr>
        <a:xfrm>
          <a:off x="0" y="0"/>
          <a:ext cx="0" cy="0"/>
          <a:chOff x="0" y="0"/>
          <a:chExt cx="0" cy="0"/>
        </a:xfrm>
      </p:grpSpPr>
      <p:sp>
        <p:nvSpPr>
          <p:cNvPr id="119" name="Google Shape;119;p20"/>
          <p:cNvSpPr txBox="1"/>
          <p:nvPr>
            <p:ph idx="1" type="subTitle"/>
          </p:nvPr>
        </p:nvSpPr>
        <p:spPr>
          <a:xfrm>
            <a:off x="895950" y="1682000"/>
            <a:ext cx="3847200" cy="2379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1400"/>
              <a:buChar char="●"/>
              <a:defRPr sz="1400"/>
            </a:lvl1pPr>
            <a:lvl2pPr lvl="1" algn="ctr">
              <a:lnSpc>
                <a:spcPct val="115000"/>
              </a:lnSpc>
              <a:spcBef>
                <a:spcPts val="0"/>
              </a:spcBef>
              <a:spcAft>
                <a:spcPts val="0"/>
              </a:spcAft>
              <a:buSzPts val="1400"/>
              <a:buChar char="○"/>
              <a:defRPr/>
            </a:lvl2pPr>
            <a:lvl3pPr lvl="2" algn="ctr">
              <a:lnSpc>
                <a:spcPct val="115000"/>
              </a:lnSpc>
              <a:spcBef>
                <a:spcPts val="0"/>
              </a:spcBef>
              <a:spcAft>
                <a:spcPts val="0"/>
              </a:spcAft>
              <a:buSzPts val="1400"/>
              <a:buChar char="■"/>
              <a:defRPr/>
            </a:lvl3pPr>
            <a:lvl4pPr lvl="3" algn="ctr">
              <a:lnSpc>
                <a:spcPct val="115000"/>
              </a:lnSpc>
              <a:spcBef>
                <a:spcPts val="0"/>
              </a:spcBef>
              <a:spcAft>
                <a:spcPts val="0"/>
              </a:spcAft>
              <a:buSzPts val="1400"/>
              <a:buChar char="●"/>
              <a:defRPr/>
            </a:lvl4pPr>
            <a:lvl5pPr lvl="4" algn="ctr">
              <a:lnSpc>
                <a:spcPct val="115000"/>
              </a:lnSpc>
              <a:spcBef>
                <a:spcPts val="0"/>
              </a:spcBef>
              <a:spcAft>
                <a:spcPts val="0"/>
              </a:spcAft>
              <a:buSzPts val="1400"/>
              <a:buChar char="○"/>
              <a:defRPr/>
            </a:lvl5pPr>
            <a:lvl6pPr lvl="5" algn="ctr">
              <a:lnSpc>
                <a:spcPct val="115000"/>
              </a:lnSpc>
              <a:spcBef>
                <a:spcPts val="0"/>
              </a:spcBef>
              <a:spcAft>
                <a:spcPts val="0"/>
              </a:spcAft>
              <a:buSzPts val="1400"/>
              <a:buChar char="■"/>
              <a:defRPr/>
            </a:lvl6pPr>
            <a:lvl7pPr lvl="6" algn="ctr">
              <a:lnSpc>
                <a:spcPct val="115000"/>
              </a:lnSpc>
              <a:spcBef>
                <a:spcPts val="0"/>
              </a:spcBef>
              <a:spcAft>
                <a:spcPts val="0"/>
              </a:spcAft>
              <a:buSzPts val="1400"/>
              <a:buChar char="●"/>
              <a:defRPr/>
            </a:lvl7pPr>
            <a:lvl8pPr lvl="7" algn="ctr">
              <a:lnSpc>
                <a:spcPct val="115000"/>
              </a:lnSpc>
              <a:spcBef>
                <a:spcPts val="0"/>
              </a:spcBef>
              <a:spcAft>
                <a:spcPts val="0"/>
              </a:spcAft>
              <a:buSzPts val="1400"/>
              <a:buChar char="○"/>
              <a:defRPr/>
            </a:lvl8pPr>
            <a:lvl9pPr lvl="8" algn="ctr">
              <a:lnSpc>
                <a:spcPct val="115000"/>
              </a:lnSpc>
              <a:spcBef>
                <a:spcPts val="0"/>
              </a:spcBef>
              <a:spcAft>
                <a:spcPts val="0"/>
              </a:spcAft>
              <a:buSzPts val="1400"/>
              <a:buChar char="■"/>
              <a:defRPr/>
            </a:lvl9pPr>
          </a:lstStyle>
          <a:p/>
        </p:txBody>
      </p:sp>
      <p:sp>
        <p:nvSpPr>
          <p:cNvPr id="120" name="Google Shape;120;p20"/>
          <p:cNvSpPr txBox="1"/>
          <p:nvPr>
            <p:ph type="title"/>
          </p:nvPr>
        </p:nvSpPr>
        <p:spPr>
          <a:xfrm>
            <a:off x="713225" y="445025"/>
            <a:ext cx="56799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cxnSp>
        <p:nvCxnSpPr>
          <p:cNvPr id="121" name="Google Shape;121;p20"/>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22" name="Google Shape;122;p20"/>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23" name="Google Shape;123;p20"/>
          <p:cNvCxnSpPr/>
          <p:nvPr/>
        </p:nvCxnSpPr>
        <p:spPr>
          <a:xfrm flipH="1">
            <a:off x="5925450" y="2797500"/>
            <a:ext cx="3378000" cy="24669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3">
    <p:spTree>
      <p:nvGrpSpPr>
        <p:cNvPr id="124" name="Shape 124"/>
        <p:cNvGrpSpPr/>
        <p:nvPr/>
      </p:nvGrpSpPr>
      <p:grpSpPr>
        <a:xfrm>
          <a:off x="0" y="0"/>
          <a:ext cx="0" cy="0"/>
          <a:chOff x="0" y="0"/>
          <a:chExt cx="0" cy="0"/>
        </a:xfrm>
      </p:grpSpPr>
      <p:sp>
        <p:nvSpPr>
          <p:cNvPr id="125" name="Google Shape;125;p21"/>
          <p:cNvSpPr txBox="1"/>
          <p:nvPr>
            <p:ph idx="1" type="subTitle"/>
          </p:nvPr>
        </p:nvSpPr>
        <p:spPr>
          <a:xfrm>
            <a:off x="2648400" y="1682000"/>
            <a:ext cx="3847200" cy="2379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1400"/>
              <a:buChar char="●"/>
              <a:defRPr sz="1400"/>
            </a:lvl1pPr>
            <a:lvl2pPr lvl="1" algn="ctr">
              <a:lnSpc>
                <a:spcPct val="115000"/>
              </a:lnSpc>
              <a:spcBef>
                <a:spcPts val="0"/>
              </a:spcBef>
              <a:spcAft>
                <a:spcPts val="0"/>
              </a:spcAft>
              <a:buClr>
                <a:schemeClr val="dk1"/>
              </a:buClr>
              <a:buSzPts val="1400"/>
              <a:buChar char="○"/>
              <a:defRPr/>
            </a:lvl2pPr>
            <a:lvl3pPr lvl="2" algn="ctr">
              <a:lnSpc>
                <a:spcPct val="115000"/>
              </a:lnSpc>
              <a:spcBef>
                <a:spcPts val="0"/>
              </a:spcBef>
              <a:spcAft>
                <a:spcPts val="0"/>
              </a:spcAft>
              <a:buClr>
                <a:schemeClr val="dk1"/>
              </a:buClr>
              <a:buSzPts val="1400"/>
              <a:buChar char="■"/>
              <a:defRPr/>
            </a:lvl3pPr>
            <a:lvl4pPr lvl="3" algn="ctr">
              <a:lnSpc>
                <a:spcPct val="115000"/>
              </a:lnSpc>
              <a:spcBef>
                <a:spcPts val="0"/>
              </a:spcBef>
              <a:spcAft>
                <a:spcPts val="0"/>
              </a:spcAft>
              <a:buClr>
                <a:schemeClr val="dk1"/>
              </a:buClr>
              <a:buSzPts val="1400"/>
              <a:buChar char="●"/>
              <a:defRPr/>
            </a:lvl4pPr>
            <a:lvl5pPr lvl="4" algn="ctr">
              <a:lnSpc>
                <a:spcPct val="115000"/>
              </a:lnSpc>
              <a:spcBef>
                <a:spcPts val="0"/>
              </a:spcBef>
              <a:spcAft>
                <a:spcPts val="0"/>
              </a:spcAft>
              <a:buClr>
                <a:schemeClr val="dk1"/>
              </a:buClr>
              <a:buSzPts val="1400"/>
              <a:buChar char="○"/>
              <a:defRPr/>
            </a:lvl5pPr>
            <a:lvl6pPr lvl="5" algn="ctr">
              <a:lnSpc>
                <a:spcPct val="115000"/>
              </a:lnSpc>
              <a:spcBef>
                <a:spcPts val="0"/>
              </a:spcBef>
              <a:spcAft>
                <a:spcPts val="0"/>
              </a:spcAft>
              <a:buClr>
                <a:schemeClr val="dk1"/>
              </a:buClr>
              <a:buSzPts val="1400"/>
              <a:buChar char="■"/>
              <a:defRPr/>
            </a:lvl6pPr>
            <a:lvl7pPr lvl="6" algn="ctr">
              <a:lnSpc>
                <a:spcPct val="115000"/>
              </a:lnSpc>
              <a:spcBef>
                <a:spcPts val="0"/>
              </a:spcBef>
              <a:spcAft>
                <a:spcPts val="0"/>
              </a:spcAft>
              <a:buClr>
                <a:schemeClr val="dk1"/>
              </a:buClr>
              <a:buSzPts val="1400"/>
              <a:buChar char="●"/>
              <a:defRPr/>
            </a:lvl7pPr>
            <a:lvl8pPr lvl="7" algn="ctr">
              <a:lnSpc>
                <a:spcPct val="115000"/>
              </a:lnSpc>
              <a:spcBef>
                <a:spcPts val="0"/>
              </a:spcBef>
              <a:spcAft>
                <a:spcPts val="0"/>
              </a:spcAft>
              <a:buClr>
                <a:schemeClr val="dk1"/>
              </a:buClr>
              <a:buSzPts val="1400"/>
              <a:buChar char="○"/>
              <a:defRPr/>
            </a:lvl8pPr>
            <a:lvl9pPr lvl="8" algn="ctr">
              <a:lnSpc>
                <a:spcPct val="115000"/>
              </a:lnSpc>
              <a:spcBef>
                <a:spcPts val="0"/>
              </a:spcBef>
              <a:spcAft>
                <a:spcPts val="0"/>
              </a:spcAft>
              <a:buClr>
                <a:schemeClr val="dk1"/>
              </a:buClr>
              <a:buSzPts val="1400"/>
              <a:buChar char="■"/>
              <a:defRPr/>
            </a:lvl9pPr>
          </a:lstStyle>
          <a:p/>
        </p:txBody>
      </p:sp>
      <p:sp>
        <p:nvSpPr>
          <p:cNvPr id="126" name="Google Shape;126;p21"/>
          <p:cNvSpPr txBox="1"/>
          <p:nvPr>
            <p:ph type="title"/>
          </p:nvPr>
        </p:nvSpPr>
        <p:spPr>
          <a:xfrm>
            <a:off x="1732050" y="445025"/>
            <a:ext cx="5679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cxnSp>
        <p:nvCxnSpPr>
          <p:cNvPr id="127" name="Google Shape;127;p21"/>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28" name="Google Shape;128;p21"/>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29" name="Google Shape;129;p2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130" name="Google Shape;130;p2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
    <p:spTree>
      <p:nvGrpSpPr>
        <p:cNvPr id="131" name="Shape 131"/>
        <p:cNvGrpSpPr/>
        <p:nvPr/>
      </p:nvGrpSpPr>
      <p:grpSpPr>
        <a:xfrm>
          <a:off x="0" y="0"/>
          <a:ext cx="0" cy="0"/>
          <a:chOff x="0" y="0"/>
          <a:chExt cx="0" cy="0"/>
        </a:xfrm>
      </p:grpSpPr>
      <p:sp>
        <p:nvSpPr>
          <p:cNvPr id="132" name="Google Shape;132;p22"/>
          <p:cNvSpPr txBox="1"/>
          <p:nvPr>
            <p:ph type="title"/>
          </p:nvPr>
        </p:nvSpPr>
        <p:spPr>
          <a:xfrm>
            <a:off x="1994850" y="1482825"/>
            <a:ext cx="5154300" cy="1291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9000"/>
              <a:buNone/>
              <a:defRPr sz="9000"/>
            </a:lvl1pPr>
            <a:lvl2pPr lvl="1" algn="ctr">
              <a:lnSpc>
                <a:spcPct val="100000"/>
              </a:lnSpc>
              <a:spcBef>
                <a:spcPts val="0"/>
              </a:spcBef>
              <a:spcAft>
                <a:spcPts val="0"/>
              </a:spcAft>
              <a:buSzPts val="9000"/>
              <a:buNone/>
              <a:defRPr sz="9000"/>
            </a:lvl2pPr>
            <a:lvl3pPr lvl="2" algn="ctr">
              <a:lnSpc>
                <a:spcPct val="100000"/>
              </a:lnSpc>
              <a:spcBef>
                <a:spcPts val="0"/>
              </a:spcBef>
              <a:spcAft>
                <a:spcPts val="0"/>
              </a:spcAft>
              <a:buSzPts val="9000"/>
              <a:buNone/>
              <a:defRPr sz="9000"/>
            </a:lvl3pPr>
            <a:lvl4pPr lvl="3" algn="ctr">
              <a:lnSpc>
                <a:spcPct val="100000"/>
              </a:lnSpc>
              <a:spcBef>
                <a:spcPts val="0"/>
              </a:spcBef>
              <a:spcAft>
                <a:spcPts val="0"/>
              </a:spcAft>
              <a:buSzPts val="9000"/>
              <a:buNone/>
              <a:defRPr sz="9000"/>
            </a:lvl4pPr>
            <a:lvl5pPr lvl="4" algn="ctr">
              <a:lnSpc>
                <a:spcPct val="100000"/>
              </a:lnSpc>
              <a:spcBef>
                <a:spcPts val="0"/>
              </a:spcBef>
              <a:spcAft>
                <a:spcPts val="0"/>
              </a:spcAft>
              <a:buSzPts val="9000"/>
              <a:buNone/>
              <a:defRPr sz="9000"/>
            </a:lvl5pPr>
            <a:lvl6pPr lvl="5" algn="ctr">
              <a:lnSpc>
                <a:spcPct val="100000"/>
              </a:lnSpc>
              <a:spcBef>
                <a:spcPts val="0"/>
              </a:spcBef>
              <a:spcAft>
                <a:spcPts val="0"/>
              </a:spcAft>
              <a:buSzPts val="9000"/>
              <a:buNone/>
              <a:defRPr sz="9000"/>
            </a:lvl6pPr>
            <a:lvl7pPr lvl="6" algn="ctr">
              <a:lnSpc>
                <a:spcPct val="100000"/>
              </a:lnSpc>
              <a:spcBef>
                <a:spcPts val="0"/>
              </a:spcBef>
              <a:spcAft>
                <a:spcPts val="0"/>
              </a:spcAft>
              <a:buSzPts val="9000"/>
              <a:buNone/>
              <a:defRPr sz="9000"/>
            </a:lvl7pPr>
            <a:lvl8pPr lvl="7" algn="ctr">
              <a:lnSpc>
                <a:spcPct val="100000"/>
              </a:lnSpc>
              <a:spcBef>
                <a:spcPts val="0"/>
              </a:spcBef>
              <a:spcAft>
                <a:spcPts val="0"/>
              </a:spcAft>
              <a:buSzPts val="9000"/>
              <a:buNone/>
              <a:defRPr sz="9000"/>
            </a:lvl8pPr>
            <a:lvl9pPr lvl="8" algn="ctr">
              <a:lnSpc>
                <a:spcPct val="100000"/>
              </a:lnSpc>
              <a:spcBef>
                <a:spcPts val="0"/>
              </a:spcBef>
              <a:spcAft>
                <a:spcPts val="0"/>
              </a:spcAft>
              <a:buSzPts val="9000"/>
              <a:buNone/>
              <a:defRPr sz="9000"/>
            </a:lvl9pPr>
          </a:lstStyle>
          <a:p/>
        </p:txBody>
      </p:sp>
      <p:sp>
        <p:nvSpPr>
          <p:cNvPr id="133" name="Google Shape;133;p22"/>
          <p:cNvSpPr txBox="1"/>
          <p:nvPr>
            <p:ph idx="1" type="subTitle"/>
          </p:nvPr>
        </p:nvSpPr>
        <p:spPr>
          <a:xfrm>
            <a:off x="2299500" y="2972150"/>
            <a:ext cx="4545000" cy="554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cxnSp>
        <p:nvCxnSpPr>
          <p:cNvPr id="134" name="Google Shape;134;p22"/>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35" name="Google Shape;135;p22"/>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4">
    <p:spTree>
      <p:nvGrpSpPr>
        <p:cNvPr id="136" name="Shape 136"/>
        <p:cNvGrpSpPr/>
        <p:nvPr/>
      </p:nvGrpSpPr>
      <p:grpSpPr>
        <a:xfrm>
          <a:off x="0" y="0"/>
          <a:ext cx="0" cy="0"/>
          <a:chOff x="0" y="0"/>
          <a:chExt cx="0" cy="0"/>
        </a:xfrm>
      </p:grpSpPr>
      <p:sp>
        <p:nvSpPr>
          <p:cNvPr id="137" name="Google Shape;137;p23"/>
          <p:cNvSpPr txBox="1"/>
          <p:nvPr>
            <p:ph type="title"/>
          </p:nvPr>
        </p:nvSpPr>
        <p:spPr>
          <a:xfrm>
            <a:off x="3742850" y="1549875"/>
            <a:ext cx="4545000" cy="129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9000"/>
              <a:buNone/>
              <a:defRPr sz="9000"/>
            </a:lvl1pPr>
            <a:lvl2pPr lvl="1" algn="l">
              <a:lnSpc>
                <a:spcPct val="100000"/>
              </a:lnSpc>
              <a:spcBef>
                <a:spcPts val="0"/>
              </a:spcBef>
              <a:spcAft>
                <a:spcPts val="0"/>
              </a:spcAft>
              <a:buSzPts val="9000"/>
              <a:buNone/>
              <a:defRPr sz="9000"/>
            </a:lvl2pPr>
            <a:lvl3pPr lvl="2" algn="l">
              <a:lnSpc>
                <a:spcPct val="100000"/>
              </a:lnSpc>
              <a:spcBef>
                <a:spcPts val="0"/>
              </a:spcBef>
              <a:spcAft>
                <a:spcPts val="0"/>
              </a:spcAft>
              <a:buSzPts val="9000"/>
              <a:buNone/>
              <a:defRPr sz="9000"/>
            </a:lvl3pPr>
            <a:lvl4pPr lvl="3" algn="l">
              <a:lnSpc>
                <a:spcPct val="100000"/>
              </a:lnSpc>
              <a:spcBef>
                <a:spcPts val="0"/>
              </a:spcBef>
              <a:spcAft>
                <a:spcPts val="0"/>
              </a:spcAft>
              <a:buSzPts val="9000"/>
              <a:buNone/>
              <a:defRPr sz="9000"/>
            </a:lvl4pPr>
            <a:lvl5pPr lvl="4" algn="l">
              <a:lnSpc>
                <a:spcPct val="100000"/>
              </a:lnSpc>
              <a:spcBef>
                <a:spcPts val="0"/>
              </a:spcBef>
              <a:spcAft>
                <a:spcPts val="0"/>
              </a:spcAft>
              <a:buSzPts val="9000"/>
              <a:buNone/>
              <a:defRPr sz="9000"/>
            </a:lvl5pPr>
            <a:lvl6pPr lvl="5" algn="l">
              <a:lnSpc>
                <a:spcPct val="100000"/>
              </a:lnSpc>
              <a:spcBef>
                <a:spcPts val="0"/>
              </a:spcBef>
              <a:spcAft>
                <a:spcPts val="0"/>
              </a:spcAft>
              <a:buSzPts val="9000"/>
              <a:buNone/>
              <a:defRPr sz="9000"/>
            </a:lvl6pPr>
            <a:lvl7pPr lvl="6" algn="l">
              <a:lnSpc>
                <a:spcPct val="100000"/>
              </a:lnSpc>
              <a:spcBef>
                <a:spcPts val="0"/>
              </a:spcBef>
              <a:spcAft>
                <a:spcPts val="0"/>
              </a:spcAft>
              <a:buSzPts val="9000"/>
              <a:buNone/>
              <a:defRPr sz="9000"/>
            </a:lvl7pPr>
            <a:lvl8pPr lvl="7" algn="l">
              <a:lnSpc>
                <a:spcPct val="100000"/>
              </a:lnSpc>
              <a:spcBef>
                <a:spcPts val="0"/>
              </a:spcBef>
              <a:spcAft>
                <a:spcPts val="0"/>
              </a:spcAft>
              <a:buSzPts val="9000"/>
              <a:buNone/>
              <a:defRPr sz="9000"/>
            </a:lvl8pPr>
            <a:lvl9pPr lvl="8" algn="l">
              <a:lnSpc>
                <a:spcPct val="100000"/>
              </a:lnSpc>
              <a:spcBef>
                <a:spcPts val="0"/>
              </a:spcBef>
              <a:spcAft>
                <a:spcPts val="0"/>
              </a:spcAft>
              <a:buSzPts val="9000"/>
              <a:buNone/>
              <a:defRPr sz="9000"/>
            </a:lvl9pPr>
          </a:lstStyle>
          <a:p/>
        </p:txBody>
      </p:sp>
      <p:sp>
        <p:nvSpPr>
          <p:cNvPr id="138" name="Google Shape;138;p23"/>
          <p:cNvSpPr txBox="1"/>
          <p:nvPr>
            <p:ph idx="1" type="subTitle"/>
          </p:nvPr>
        </p:nvSpPr>
        <p:spPr>
          <a:xfrm>
            <a:off x="3742850" y="3039213"/>
            <a:ext cx="4545000" cy="554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400"/>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cxnSp>
        <p:nvCxnSpPr>
          <p:cNvPr id="139" name="Google Shape;139;p23"/>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40" name="Google Shape;140;p23"/>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41" name="Google Shape;141;p23"/>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142" name="Google Shape;142;p2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143" name="Google Shape;143;p23"/>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144" name="Google Shape;144;p23"/>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5" name="Shape 145"/>
        <p:cNvGrpSpPr/>
        <p:nvPr/>
      </p:nvGrpSpPr>
      <p:grpSpPr>
        <a:xfrm>
          <a:off x="0" y="0"/>
          <a:ext cx="0" cy="0"/>
          <a:chOff x="0" y="0"/>
          <a:chExt cx="0" cy="0"/>
        </a:xfrm>
      </p:grpSpPr>
      <p:sp>
        <p:nvSpPr>
          <p:cNvPr id="146" name="Google Shape;146;p24"/>
          <p:cNvSpPr txBox="1"/>
          <p:nvPr>
            <p:ph type="title"/>
          </p:nvPr>
        </p:nvSpPr>
        <p:spPr>
          <a:xfrm>
            <a:off x="2714550" y="2366272"/>
            <a:ext cx="3714900" cy="818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4"/>
              </a:buClr>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47" name="Google Shape;147;p24"/>
          <p:cNvSpPr txBox="1"/>
          <p:nvPr>
            <p:ph idx="2" type="title"/>
          </p:nvPr>
        </p:nvSpPr>
        <p:spPr>
          <a:xfrm>
            <a:off x="3746550" y="1339163"/>
            <a:ext cx="1650900" cy="97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6000"/>
              <a:buNone/>
              <a:defRPr sz="7000">
                <a:solidFill>
                  <a:schemeClr val="accent1"/>
                </a:solidFill>
              </a:defRPr>
            </a:lvl1pPr>
            <a:lvl2pPr lvl="1" algn="ctr">
              <a:lnSpc>
                <a:spcPct val="100000"/>
              </a:lnSpc>
              <a:spcBef>
                <a:spcPts val="0"/>
              </a:spcBef>
              <a:spcAft>
                <a:spcPts val="0"/>
              </a:spcAft>
              <a:buSzPts val="6000"/>
              <a:buNone/>
              <a:defRPr b="1" sz="6000"/>
            </a:lvl2pPr>
            <a:lvl3pPr lvl="2" algn="ctr">
              <a:lnSpc>
                <a:spcPct val="100000"/>
              </a:lnSpc>
              <a:spcBef>
                <a:spcPts val="0"/>
              </a:spcBef>
              <a:spcAft>
                <a:spcPts val="0"/>
              </a:spcAft>
              <a:buSzPts val="6000"/>
              <a:buNone/>
              <a:defRPr b="1" sz="6000"/>
            </a:lvl3pPr>
            <a:lvl4pPr lvl="3" algn="ctr">
              <a:lnSpc>
                <a:spcPct val="100000"/>
              </a:lnSpc>
              <a:spcBef>
                <a:spcPts val="0"/>
              </a:spcBef>
              <a:spcAft>
                <a:spcPts val="0"/>
              </a:spcAft>
              <a:buSzPts val="6000"/>
              <a:buNone/>
              <a:defRPr b="1" sz="6000"/>
            </a:lvl4pPr>
            <a:lvl5pPr lvl="4" algn="ctr">
              <a:lnSpc>
                <a:spcPct val="100000"/>
              </a:lnSpc>
              <a:spcBef>
                <a:spcPts val="0"/>
              </a:spcBef>
              <a:spcAft>
                <a:spcPts val="0"/>
              </a:spcAft>
              <a:buSzPts val="6000"/>
              <a:buNone/>
              <a:defRPr b="1" sz="6000"/>
            </a:lvl5pPr>
            <a:lvl6pPr lvl="5" algn="ctr">
              <a:lnSpc>
                <a:spcPct val="100000"/>
              </a:lnSpc>
              <a:spcBef>
                <a:spcPts val="0"/>
              </a:spcBef>
              <a:spcAft>
                <a:spcPts val="0"/>
              </a:spcAft>
              <a:buSzPts val="6000"/>
              <a:buNone/>
              <a:defRPr b="1" sz="6000"/>
            </a:lvl6pPr>
            <a:lvl7pPr lvl="6" algn="ctr">
              <a:lnSpc>
                <a:spcPct val="100000"/>
              </a:lnSpc>
              <a:spcBef>
                <a:spcPts val="0"/>
              </a:spcBef>
              <a:spcAft>
                <a:spcPts val="0"/>
              </a:spcAft>
              <a:buSzPts val="6000"/>
              <a:buNone/>
              <a:defRPr b="1" sz="6000"/>
            </a:lvl7pPr>
            <a:lvl8pPr lvl="7" algn="ctr">
              <a:lnSpc>
                <a:spcPct val="100000"/>
              </a:lnSpc>
              <a:spcBef>
                <a:spcPts val="0"/>
              </a:spcBef>
              <a:spcAft>
                <a:spcPts val="0"/>
              </a:spcAft>
              <a:buSzPts val="6000"/>
              <a:buNone/>
              <a:defRPr b="1" sz="6000"/>
            </a:lvl8pPr>
            <a:lvl9pPr lvl="8" algn="ctr">
              <a:lnSpc>
                <a:spcPct val="100000"/>
              </a:lnSpc>
              <a:spcBef>
                <a:spcPts val="0"/>
              </a:spcBef>
              <a:spcAft>
                <a:spcPts val="0"/>
              </a:spcAft>
              <a:buSzPts val="6000"/>
              <a:buNone/>
              <a:defRPr b="1" sz="6000"/>
            </a:lvl9pPr>
          </a:lstStyle>
          <a:p/>
        </p:txBody>
      </p:sp>
      <p:sp>
        <p:nvSpPr>
          <p:cNvPr id="148" name="Google Shape;148;p24"/>
          <p:cNvSpPr txBox="1"/>
          <p:nvPr>
            <p:ph idx="1" type="subTitle"/>
          </p:nvPr>
        </p:nvSpPr>
        <p:spPr>
          <a:xfrm>
            <a:off x="2291400" y="3076675"/>
            <a:ext cx="4561200" cy="39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cxnSp>
        <p:nvCxnSpPr>
          <p:cNvPr id="149" name="Google Shape;149;p24"/>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50" name="Google Shape;150;p24"/>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51" name="Google Shape;151;p24"/>
          <p:cNvCxnSpPr/>
          <p:nvPr/>
        </p:nvCxnSpPr>
        <p:spPr>
          <a:xfrm flipH="1">
            <a:off x="7948925" y="3979775"/>
            <a:ext cx="1378500" cy="12363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152" name="Google Shape;152;p24"/>
          <p:cNvCxnSpPr/>
          <p:nvPr/>
        </p:nvCxnSpPr>
        <p:spPr>
          <a:xfrm flipH="1">
            <a:off x="-112875" y="-88700"/>
            <a:ext cx="1418700" cy="10644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5">
    <p:spTree>
      <p:nvGrpSpPr>
        <p:cNvPr id="153" name="Shape 153"/>
        <p:cNvGrpSpPr/>
        <p:nvPr/>
      </p:nvGrpSpPr>
      <p:grpSpPr>
        <a:xfrm>
          <a:off x="0" y="0"/>
          <a:ext cx="0" cy="0"/>
          <a:chOff x="0" y="0"/>
          <a:chExt cx="0" cy="0"/>
        </a:xfrm>
      </p:grpSpPr>
      <p:sp>
        <p:nvSpPr>
          <p:cNvPr id="154" name="Google Shape;154;p25"/>
          <p:cNvSpPr txBox="1"/>
          <p:nvPr>
            <p:ph type="title"/>
          </p:nvPr>
        </p:nvSpPr>
        <p:spPr>
          <a:xfrm>
            <a:off x="1677925" y="2511803"/>
            <a:ext cx="3714900" cy="805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4"/>
              </a:buClr>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5" name="Google Shape;155;p25"/>
          <p:cNvSpPr txBox="1"/>
          <p:nvPr>
            <p:ph idx="2" type="title"/>
          </p:nvPr>
        </p:nvSpPr>
        <p:spPr>
          <a:xfrm>
            <a:off x="3741925" y="1484693"/>
            <a:ext cx="1650900" cy="978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6000"/>
              <a:buNone/>
              <a:defRPr sz="7000">
                <a:solidFill>
                  <a:schemeClr val="accent1"/>
                </a:solidFill>
              </a:defRPr>
            </a:lvl1pPr>
            <a:lvl2pPr lvl="1" algn="ctr">
              <a:lnSpc>
                <a:spcPct val="100000"/>
              </a:lnSpc>
              <a:spcBef>
                <a:spcPts val="0"/>
              </a:spcBef>
              <a:spcAft>
                <a:spcPts val="0"/>
              </a:spcAft>
              <a:buSzPts val="6000"/>
              <a:buNone/>
              <a:defRPr b="1" sz="6000"/>
            </a:lvl2pPr>
            <a:lvl3pPr lvl="2" algn="ctr">
              <a:lnSpc>
                <a:spcPct val="100000"/>
              </a:lnSpc>
              <a:spcBef>
                <a:spcPts val="0"/>
              </a:spcBef>
              <a:spcAft>
                <a:spcPts val="0"/>
              </a:spcAft>
              <a:buSzPts val="6000"/>
              <a:buNone/>
              <a:defRPr b="1" sz="6000"/>
            </a:lvl3pPr>
            <a:lvl4pPr lvl="3" algn="ctr">
              <a:lnSpc>
                <a:spcPct val="100000"/>
              </a:lnSpc>
              <a:spcBef>
                <a:spcPts val="0"/>
              </a:spcBef>
              <a:spcAft>
                <a:spcPts val="0"/>
              </a:spcAft>
              <a:buSzPts val="6000"/>
              <a:buNone/>
              <a:defRPr b="1" sz="6000"/>
            </a:lvl4pPr>
            <a:lvl5pPr lvl="4" algn="ctr">
              <a:lnSpc>
                <a:spcPct val="100000"/>
              </a:lnSpc>
              <a:spcBef>
                <a:spcPts val="0"/>
              </a:spcBef>
              <a:spcAft>
                <a:spcPts val="0"/>
              </a:spcAft>
              <a:buSzPts val="6000"/>
              <a:buNone/>
              <a:defRPr b="1" sz="6000"/>
            </a:lvl5pPr>
            <a:lvl6pPr lvl="5" algn="ctr">
              <a:lnSpc>
                <a:spcPct val="100000"/>
              </a:lnSpc>
              <a:spcBef>
                <a:spcPts val="0"/>
              </a:spcBef>
              <a:spcAft>
                <a:spcPts val="0"/>
              </a:spcAft>
              <a:buSzPts val="6000"/>
              <a:buNone/>
              <a:defRPr b="1" sz="6000"/>
            </a:lvl6pPr>
            <a:lvl7pPr lvl="6" algn="ctr">
              <a:lnSpc>
                <a:spcPct val="100000"/>
              </a:lnSpc>
              <a:spcBef>
                <a:spcPts val="0"/>
              </a:spcBef>
              <a:spcAft>
                <a:spcPts val="0"/>
              </a:spcAft>
              <a:buSzPts val="6000"/>
              <a:buNone/>
              <a:defRPr b="1" sz="6000"/>
            </a:lvl7pPr>
            <a:lvl8pPr lvl="7" algn="ctr">
              <a:lnSpc>
                <a:spcPct val="100000"/>
              </a:lnSpc>
              <a:spcBef>
                <a:spcPts val="0"/>
              </a:spcBef>
              <a:spcAft>
                <a:spcPts val="0"/>
              </a:spcAft>
              <a:buSzPts val="6000"/>
              <a:buNone/>
              <a:defRPr b="1" sz="6000"/>
            </a:lvl8pPr>
            <a:lvl9pPr lvl="8" algn="ctr">
              <a:lnSpc>
                <a:spcPct val="100000"/>
              </a:lnSpc>
              <a:spcBef>
                <a:spcPts val="0"/>
              </a:spcBef>
              <a:spcAft>
                <a:spcPts val="0"/>
              </a:spcAft>
              <a:buSzPts val="6000"/>
              <a:buNone/>
              <a:defRPr b="1" sz="6000"/>
            </a:lvl9pPr>
          </a:lstStyle>
          <a:p/>
        </p:txBody>
      </p:sp>
      <p:sp>
        <p:nvSpPr>
          <p:cNvPr id="156" name="Google Shape;156;p25"/>
          <p:cNvSpPr txBox="1"/>
          <p:nvPr>
            <p:ph idx="1" type="subTitle"/>
          </p:nvPr>
        </p:nvSpPr>
        <p:spPr>
          <a:xfrm>
            <a:off x="831625" y="3244000"/>
            <a:ext cx="4561200" cy="3930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cxnSp>
        <p:nvCxnSpPr>
          <p:cNvPr id="157" name="Google Shape;157;p25"/>
          <p:cNvCxnSpPr/>
          <p:nvPr/>
        </p:nvCxnSpPr>
        <p:spPr>
          <a:xfrm rot="10800000">
            <a:off x="-30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58" name="Google Shape;158;p25"/>
          <p:cNvCxnSpPr/>
          <p:nvPr/>
        </p:nvCxnSpPr>
        <p:spPr>
          <a:xfrm rot="10800000">
            <a:off x="-30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59" name="Google Shape;159;p25"/>
          <p:cNvCxnSpPr/>
          <p:nvPr/>
        </p:nvCxnSpPr>
        <p:spPr>
          <a:xfrm>
            <a:off x="-112875" y="3979775"/>
            <a:ext cx="1378500" cy="12363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160" name="Google Shape;160;p25"/>
          <p:cNvCxnSpPr/>
          <p:nvPr/>
        </p:nvCxnSpPr>
        <p:spPr>
          <a:xfrm>
            <a:off x="7908725" y="-88700"/>
            <a:ext cx="1418700" cy="10644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1" name="Shape 161"/>
        <p:cNvGrpSpPr/>
        <p:nvPr/>
      </p:nvGrpSpPr>
      <p:grpSpPr>
        <a:xfrm>
          <a:off x="0" y="0"/>
          <a:ext cx="0" cy="0"/>
          <a:chOff x="0" y="0"/>
          <a:chExt cx="0" cy="0"/>
        </a:xfrm>
      </p:grpSpPr>
      <p:sp>
        <p:nvSpPr>
          <p:cNvPr id="162" name="Google Shape;162;p26"/>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cxnSp>
        <p:nvCxnSpPr>
          <p:cNvPr id="163" name="Google Shape;163;p26"/>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64" name="Google Shape;164;p26"/>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6">
    <p:spTree>
      <p:nvGrpSpPr>
        <p:cNvPr id="165" name="Shape 165"/>
        <p:cNvGrpSpPr/>
        <p:nvPr/>
      </p:nvGrpSpPr>
      <p:grpSpPr>
        <a:xfrm>
          <a:off x="0" y="0"/>
          <a:ext cx="0" cy="0"/>
          <a:chOff x="0" y="0"/>
          <a:chExt cx="0" cy="0"/>
        </a:xfrm>
      </p:grpSpPr>
      <p:cxnSp>
        <p:nvCxnSpPr>
          <p:cNvPr id="166" name="Google Shape;166;p27"/>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67" name="Google Shape;167;p27"/>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68" name="Google Shape;168;p2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169" name="Google Shape;169;p2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170" name="Google Shape;170;p27"/>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171" name="Google Shape;171;p27"/>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
        <p:nvSpPr>
          <p:cNvPr id="172" name="Google Shape;172;p27"/>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3" name="Shape 173"/>
        <p:cNvGrpSpPr/>
        <p:nvPr/>
      </p:nvGrpSpPr>
      <p:grpSpPr>
        <a:xfrm>
          <a:off x="0" y="0"/>
          <a:ext cx="0" cy="0"/>
          <a:chOff x="0" y="0"/>
          <a:chExt cx="0" cy="0"/>
        </a:xfrm>
      </p:grpSpPr>
      <p:sp>
        <p:nvSpPr>
          <p:cNvPr id="174" name="Google Shape;174;p28"/>
          <p:cNvSpPr txBox="1"/>
          <p:nvPr>
            <p:ph type="title"/>
          </p:nvPr>
        </p:nvSpPr>
        <p:spPr>
          <a:xfrm>
            <a:off x="713225" y="445025"/>
            <a:ext cx="56811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75" name="Google Shape;175;p28"/>
          <p:cNvSpPr txBox="1"/>
          <p:nvPr>
            <p:ph idx="1" type="subTitle"/>
          </p:nvPr>
        </p:nvSpPr>
        <p:spPr>
          <a:xfrm>
            <a:off x="5038975" y="2551449"/>
            <a:ext cx="2486100" cy="501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SzPts val="2400"/>
              <a:buFont typeface="Vidaloka"/>
              <a:buNone/>
              <a:defRPr b="1" sz="2400">
                <a:latin typeface="Vidaloka"/>
                <a:ea typeface="Vidaloka"/>
                <a:cs typeface="Vidaloka"/>
                <a:sym typeface="Vidaloka"/>
              </a:defRPr>
            </a:lvl2pPr>
            <a:lvl3pPr lvl="2" algn="ctr">
              <a:lnSpc>
                <a:spcPct val="115000"/>
              </a:lnSpc>
              <a:spcBef>
                <a:spcPts val="0"/>
              </a:spcBef>
              <a:spcAft>
                <a:spcPts val="0"/>
              </a:spcAft>
              <a:buSzPts val="2400"/>
              <a:buFont typeface="Vidaloka"/>
              <a:buNone/>
              <a:defRPr b="1" sz="2400">
                <a:latin typeface="Vidaloka"/>
                <a:ea typeface="Vidaloka"/>
                <a:cs typeface="Vidaloka"/>
                <a:sym typeface="Vidaloka"/>
              </a:defRPr>
            </a:lvl3pPr>
            <a:lvl4pPr lvl="3" algn="ctr">
              <a:lnSpc>
                <a:spcPct val="115000"/>
              </a:lnSpc>
              <a:spcBef>
                <a:spcPts val="0"/>
              </a:spcBef>
              <a:spcAft>
                <a:spcPts val="0"/>
              </a:spcAft>
              <a:buSzPts val="2400"/>
              <a:buFont typeface="Vidaloka"/>
              <a:buNone/>
              <a:defRPr b="1" sz="2400">
                <a:latin typeface="Vidaloka"/>
                <a:ea typeface="Vidaloka"/>
                <a:cs typeface="Vidaloka"/>
                <a:sym typeface="Vidaloka"/>
              </a:defRPr>
            </a:lvl4pPr>
            <a:lvl5pPr lvl="4" algn="ctr">
              <a:lnSpc>
                <a:spcPct val="115000"/>
              </a:lnSpc>
              <a:spcBef>
                <a:spcPts val="0"/>
              </a:spcBef>
              <a:spcAft>
                <a:spcPts val="0"/>
              </a:spcAft>
              <a:buSzPts val="2400"/>
              <a:buFont typeface="Vidaloka"/>
              <a:buNone/>
              <a:defRPr b="1" sz="2400">
                <a:latin typeface="Vidaloka"/>
                <a:ea typeface="Vidaloka"/>
                <a:cs typeface="Vidaloka"/>
                <a:sym typeface="Vidaloka"/>
              </a:defRPr>
            </a:lvl5pPr>
            <a:lvl6pPr lvl="5" algn="ctr">
              <a:lnSpc>
                <a:spcPct val="115000"/>
              </a:lnSpc>
              <a:spcBef>
                <a:spcPts val="0"/>
              </a:spcBef>
              <a:spcAft>
                <a:spcPts val="0"/>
              </a:spcAft>
              <a:buSzPts val="2400"/>
              <a:buFont typeface="Vidaloka"/>
              <a:buNone/>
              <a:defRPr b="1" sz="2400">
                <a:latin typeface="Vidaloka"/>
                <a:ea typeface="Vidaloka"/>
                <a:cs typeface="Vidaloka"/>
                <a:sym typeface="Vidaloka"/>
              </a:defRPr>
            </a:lvl6pPr>
            <a:lvl7pPr lvl="6" algn="ctr">
              <a:lnSpc>
                <a:spcPct val="115000"/>
              </a:lnSpc>
              <a:spcBef>
                <a:spcPts val="0"/>
              </a:spcBef>
              <a:spcAft>
                <a:spcPts val="0"/>
              </a:spcAft>
              <a:buSzPts val="2400"/>
              <a:buFont typeface="Vidaloka"/>
              <a:buNone/>
              <a:defRPr b="1" sz="2400">
                <a:latin typeface="Vidaloka"/>
                <a:ea typeface="Vidaloka"/>
                <a:cs typeface="Vidaloka"/>
                <a:sym typeface="Vidaloka"/>
              </a:defRPr>
            </a:lvl7pPr>
            <a:lvl8pPr lvl="7" algn="ctr">
              <a:lnSpc>
                <a:spcPct val="115000"/>
              </a:lnSpc>
              <a:spcBef>
                <a:spcPts val="0"/>
              </a:spcBef>
              <a:spcAft>
                <a:spcPts val="0"/>
              </a:spcAft>
              <a:buSzPts val="2400"/>
              <a:buFont typeface="Vidaloka"/>
              <a:buNone/>
              <a:defRPr b="1" sz="2400">
                <a:latin typeface="Vidaloka"/>
                <a:ea typeface="Vidaloka"/>
                <a:cs typeface="Vidaloka"/>
                <a:sym typeface="Vidaloka"/>
              </a:defRPr>
            </a:lvl8pPr>
            <a:lvl9pPr lvl="8" algn="ctr">
              <a:lnSpc>
                <a:spcPct val="115000"/>
              </a:lnSpc>
              <a:spcBef>
                <a:spcPts val="0"/>
              </a:spcBef>
              <a:spcAft>
                <a:spcPts val="0"/>
              </a:spcAft>
              <a:buSzPts val="2400"/>
              <a:buFont typeface="Vidaloka"/>
              <a:buNone/>
              <a:defRPr b="1" sz="2400">
                <a:latin typeface="Vidaloka"/>
                <a:ea typeface="Vidaloka"/>
                <a:cs typeface="Vidaloka"/>
                <a:sym typeface="Vidaloka"/>
              </a:defRPr>
            </a:lvl9pPr>
          </a:lstStyle>
          <a:p/>
        </p:txBody>
      </p:sp>
      <p:sp>
        <p:nvSpPr>
          <p:cNvPr id="176" name="Google Shape;176;p28"/>
          <p:cNvSpPr txBox="1"/>
          <p:nvPr>
            <p:ph idx="2" type="subTitle"/>
          </p:nvPr>
        </p:nvSpPr>
        <p:spPr>
          <a:xfrm>
            <a:off x="5038975" y="2961200"/>
            <a:ext cx="2486100" cy="902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77" name="Google Shape;177;p28"/>
          <p:cNvSpPr txBox="1"/>
          <p:nvPr>
            <p:ph idx="3" type="subTitle"/>
          </p:nvPr>
        </p:nvSpPr>
        <p:spPr>
          <a:xfrm>
            <a:off x="1693175" y="2551449"/>
            <a:ext cx="2486100" cy="501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SzPts val="2400"/>
              <a:buFont typeface="Vidaloka"/>
              <a:buNone/>
              <a:defRPr b="1" sz="2400">
                <a:latin typeface="Vidaloka"/>
                <a:ea typeface="Vidaloka"/>
                <a:cs typeface="Vidaloka"/>
                <a:sym typeface="Vidaloka"/>
              </a:defRPr>
            </a:lvl2pPr>
            <a:lvl3pPr lvl="2" algn="ctr">
              <a:lnSpc>
                <a:spcPct val="115000"/>
              </a:lnSpc>
              <a:spcBef>
                <a:spcPts val="0"/>
              </a:spcBef>
              <a:spcAft>
                <a:spcPts val="0"/>
              </a:spcAft>
              <a:buSzPts val="2400"/>
              <a:buFont typeface="Vidaloka"/>
              <a:buNone/>
              <a:defRPr b="1" sz="2400">
                <a:latin typeface="Vidaloka"/>
                <a:ea typeface="Vidaloka"/>
                <a:cs typeface="Vidaloka"/>
                <a:sym typeface="Vidaloka"/>
              </a:defRPr>
            </a:lvl3pPr>
            <a:lvl4pPr lvl="3" algn="ctr">
              <a:lnSpc>
                <a:spcPct val="115000"/>
              </a:lnSpc>
              <a:spcBef>
                <a:spcPts val="0"/>
              </a:spcBef>
              <a:spcAft>
                <a:spcPts val="0"/>
              </a:spcAft>
              <a:buSzPts val="2400"/>
              <a:buFont typeface="Vidaloka"/>
              <a:buNone/>
              <a:defRPr b="1" sz="2400">
                <a:latin typeface="Vidaloka"/>
                <a:ea typeface="Vidaloka"/>
                <a:cs typeface="Vidaloka"/>
                <a:sym typeface="Vidaloka"/>
              </a:defRPr>
            </a:lvl4pPr>
            <a:lvl5pPr lvl="4" algn="ctr">
              <a:lnSpc>
                <a:spcPct val="115000"/>
              </a:lnSpc>
              <a:spcBef>
                <a:spcPts val="0"/>
              </a:spcBef>
              <a:spcAft>
                <a:spcPts val="0"/>
              </a:spcAft>
              <a:buSzPts val="2400"/>
              <a:buFont typeface="Vidaloka"/>
              <a:buNone/>
              <a:defRPr b="1" sz="2400">
                <a:latin typeface="Vidaloka"/>
                <a:ea typeface="Vidaloka"/>
                <a:cs typeface="Vidaloka"/>
                <a:sym typeface="Vidaloka"/>
              </a:defRPr>
            </a:lvl5pPr>
            <a:lvl6pPr lvl="5" algn="ctr">
              <a:lnSpc>
                <a:spcPct val="115000"/>
              </a:lnSpc>
              <a:spcBef>
                <a:spcPts val="0"/>
              </a:spcBef>
              <a:spcAft>
                <a:spcPts val="0"/>
              </a:spcAft>
              <a:buSzPts val="2400"/>
              <a:buFont typeface="Vidaloka"/>
              <a:buNone/>
              <a:defRPr b="1" sz="2400">
                <a:latin typeface="Vidaloka"/>
                <a:ea typeface="Vidaloka"/>
                <a:cs typeface="Vidaloka"/>
                <a:sym typeface="Vidaloka"/>
              </a:defRPr>
            </a:lvl6pPr>
            <a:lvl7pPr lvl="6" algn="ctr">
              <a:lnSpc>
                <a:spcPct val="115000"/>
              </a:lnSpc>
              <a:spcBef>
                <a:spcPts val="0"/>
              </a:spcBef>
              <a:spcAft>
                <a:spcPts val="0"/>
              </a:spcAft>
              <a:buSzPts val="2400"/>
              <a:buFont typeface="Vidaloka"/>
              <a:buNone/>
              <a:defRPr b="1" sz="2400">
                <a:latin typeface="Vidaloka"/>
                <a:ea typeface="Vidaloka"/>
                <a:cs typeface="Vidaloka"/>
                <a:sym typeface="Vidaloka"/>
              </a:defRPr>
            </a:lvl7pPr>
            <a:lvl8pPr lvl="7" algn="ctr">
              <a:lnSpc>
                <a:spcPct val="115000"/>
              </a:lnSpc>
              <a:spcBef>
                <a:spcPts val="0"/>
              </a:spcBef>
              <a:spcAft>
                <a:spcPts val="0"/>
              </a:spcAft>
              <a:buSzPts val="2400"/>
              <a:buFont typeface="Vidaloka"/>
              <a:buNone/>
              <a:defRPr b="1" sz="2400">
                <a:latin typeface="Vidaloka"/>
                <a:ea typeface="Vidaloka"/>
                <a:cs typeface="Vidaloka"/>
                <a:sym typeface="Vidaloka"/>
              </a:defRPr>
            </a:lvl8pPr>
            <a:lvl9pPr lvl="8" algn="ctr">
              <a:lnSpc>
                <a:spcPct val="115000"/>
              </a:lnSpc>
              <a:spcBef>
                <a:spcPts val="0"/>
              </a:spcBef>
              <a:spcAft>
                <a:spcPts val="0"/>
              </a:spcAft>
              <a:buSzPts val="2400"/>
              <a:buFont typeface="Vidaloka"/>
              <a:buNone/>
              <a:defRPr b="1" sz="2400">
                <a:latin typeface="Vidaloka"/>
                <a:ea typeface="Vidaloka"/>
                <a:cs typeface="Vidaloka"/>
                <a:sym typeface="Vidaloka"/>
              </a:defRPr>
            </a:lvl9pPr>
          </a:lstStyle>
          <a:p/>
        </p:txBody>
      </p:sp>
      <p:sp>
        <p:nvSpPr>
          <p:cNvPr id="178" name="Google Shape;178;p28"/>
          <p:cNvSpPr txBox="1"/>
          <p:nvPr>
            <p:ph idx="4" type="subTitle"/>
          </p:nvPr>
        </p:nvSpPr>
        <p:spPr>
          <a:xfrm>
            <a:off x="1693175" y="2961200"/>
            <a:ext cx="2486100" cy="902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cxnSp>
        <p:nvCxnSpPr>
          <p:cNvPr id="179" name="Google Shape;179;p28"/>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80" name="Google Shape;180;p28"/>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81" name="Google Shape;181;p28"/>
          <p:cNvCxnSpPr/>
          <p:nvPr/>
        </p:nvCxnSpPr>
        <p:spPr>
          <a:xfrm flipH="1">
            <a:off x="6935750" y="3931325"/>
            <a:ext cx="2549400" cy="13545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7">
    <p:spTree>
      <p:nvGrpSpPr>
        <p:cNvPr id="182" name="Shape 182"/>
        <p:cNvGrpSpPr/>
        <p:nvPr/>
      </p:nvGrpSpPr>
      <p:grpSpPr>
        <a:xfrm>
          <a:off x="0" y="0"/>
          <a:ext cx="0" cy="0"/>
          <a:chOff x="0" y="0"/>
          <a:chExt cx="0" cy="0"/>
        </a:xfrm>
      </p:grpSpPr>
      <p:sp>
        <p:nvSpPr>
          <p:cNvPr id="183" name="Google Shape;183;p29"/>
          <p:cNvSpPr txBox="1"/>
          <p:nvPr>
            <p:ph type="title"/>
          </p:nvPr>
        </p:nvSpPr>
        <p:spPr>
          <a:xfrm>
            <a:off x="1877475" y="445025"/>
            <a:ext cx="53892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84" name="Google Shape;184;p29"/>
          <p:cNvSpPr txBox="1"/>
          <p:nvPr>
            <p:ph idx="1" type="subTitle"/>
          </p:nvPr>
        </p:nvSpPr>
        <p:spPr>
          <a:xfrm>
            <a:off x="3226708" y="1405390"/>
            <a:ext cx="2486100" cy="401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185" name="Google Shape;185;p29"/>
          <p:cNvSpPr txBox="1"/>
          <p:nvPr>
            <p:ph idx="2" type="subTitle"/>
          </p:nvPr>
        </p:nvSpPr>
        <p:spPr>
          <a:xfrm>
            <a:off x="3226708" y="1806417"/>
            <a:ext cx="2486100" cy="618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86" name="Google Shape;186;p29"/>
          <p:cNvSpPr txBox="1"/>
          <p:nvPr>
            <p:ph idx="3" type="subTitle"/>
          </p:nvPr>
        </p:nvSpPr>
        <p:spPr>
          <a:xfrm>
            <a:off x="719108" y="1405390"/>
            <a:ext cx="2486100" cy="401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187" name="Google Shape;187;p29"/>
          <p:cNvSpPr txBox="1"/>
          <p:nvPr>
            <p:ph idx="4" type="subTitle"/>
          </p:nvPr>
        </p:nvSpPr>
        <p:spPr>
          <a:xfrm>
            <a:off x="719108" y="1806417"/>
            <a:ext cx="2486100" cy="618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88" name="Google Shape;188;p29"/>
          <p:cNvSpPr txBox="1"/>
          <p:nvPr>
            <p:ph idx="5" type="subTitle"/>
          </p:nvPr>
        </p:nvSpPr>
        <p:spPr>
          <a:xfrm>
            <a:off x="3226708" y="3171118"/>
            <a:ext cx="2486100" cy="461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189" name="Google Shape;189;p29"/>
          <p:cNvSpPr txBox="1"/>
          <p:nvPr>
            <p:ph idx="6" type="subTitle"/>
          </p:nvPr>
        </p:nvSpPr>
        <p:spPr>
          <a:xfrm>
            <a:off x="3226708" y="3565487"/>
            <a:ext cx="2486100" cy="618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90" name="Google Shape;190;p29"/>
          <p:cNvSpPr txBox="1"/>
          <p:nvPr>
            <p:ph idx="7" type="subTitle"/>
          </p:nvPr>
        </p:nvSpPr>
        <p:spPr>
          <a:xfrm>
            <a:off x="719108" y="3171118"/>
            <a:ext cx="2486100" cy="461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191" name="Google Shape;191;p29"/>
          <p:cNvSpPr txBox="1"/>
          <p:nvPr>
            <p:ph idx="8" type="subTitle"/>
          </p:nvPr>
        </p:nvSpPr>
        <p:spPr>
          <a:xfrm>
            <a:off x="719158" y="3565487"/>
            <a:ext cx="2486100" cy="618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cxnSp>
        <p:nvCxnSpPr>
          <p:cNvPr id="192" name="Google Shape;192;p29"/>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93" name="Google Shape;193;p29"/>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94" name="Shape 194"/>
        <p:cNvGrpSpPr/>
        <p:nvPr/>
      </p:nvGrpSpPr>
      <p:grpSpPr>
        <a:xfrm>
          <a:off x="0" y="0"/>
          <a:ext cx="0" cy="0"/>
          <a:chOff x="0" y="0"/>
          <a:chExt cx="0" cy="0"/>
        </a:xfrm>
      </p:grpSpPr>
      <p:sp>
        <p:nvSpPr>
          <p:cNvPr id="195" name="Google Shape;195;p30"/>
          <p:cNvSpPr txBox="1"/>
          <p:nvPr>
            <p:ph idx="1" type="body"/>
          </p:nvPr>
        </p:nvSpPr>
        <p:spPr>
          <a:xfrm>
            <a:off x="713225" y="441927"/>
            <a:ext cx="3557100" cy="977700"/>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0"/>
              </a:spcBef>
              <a:spcAft>
                <a:spcPts val="0"/>
              </a:spcAft>
              <a:buSzPts val="1800"/>
              <a:buNone/>
              <a:defRPr sz="3000">
                <a:latin typeface="Vidaloka"/>
                <a:ea typeface="Vidaloka"/>
                <a:cs typeface="Vidaloka"/>
                <a:sym typeface="Vidaloka"/>
              </a:defRPr>
            </a:lvl1pPr>
          </a:lstStyle>
          <a:p/>
        </p:txBody>
      </p:sp>
      <p:cxnSp>
        <p:nvCxnSpPr>
          <p:cNvPr id="196" name="Google Shape;196;p30"/>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97" name="Google Shape;197;p30"/>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98" name="Google Shape;198;p30"/>
          <p:cNvCxnSpPr/>
          <p:nvPr/>
        </p:nvCxnSpPr>
        <p:spPr>
          <a:xfrm flipH="1" rot="10800000">
            <a:off x="6144975" y="3103725"/>
            <a:ext cx="3118200" cy="22011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8">
    <p:spTree>
      <p:nvGrpSpPr>
        <p:cNvPr id="199" name="Shape 199"/>
        <p:cNvGrpSpPr/>
        <p:nvPr/>
      </p:nvGrpSpPr>
      <p:grpSpPr>
        <a:xfrm>
          <a:off x="0" y="0"/>
          <a:ext cx="0" cy="0"/>
          <a:chOff x="0" y="0"/>
          <a:chExt cx="0" cy="0"/>
        </a:xfrm>
      </p:grpSpPr>
      <p:cxnSp>
        <p:nvCxnSpPr>
          <p:cNvPr id="200" name="Google Shape;200;p31"/>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01" name="Google Shape;201;p31"/>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02" name="Google Shape;202;p3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203" name="Google Shape;203;p3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
        <p:nvSpPr>
          <p:cNvPr id="204" name="Google Shape;204;p31"/>
          <p:cNvSpPr txBox="1"/>
          <p:nvPr>
            <p:ph idx="1" type="body"/>
          </p:nvPr>
        </p:nvSpPr>
        <p:spPr>
          <a:xfrm>
            <a:off x="5547900" y="3007750"/>
            <a:ext cx="2883000" cy="1595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0"/>
              </a:spcBef>
              <a:spcAft>
                <a:spcPts val="0"/>
              </a:spcAft>
              <a:buSzPts val="1800"/>
              <a:buChar char="●"/>
              <a:defRPr sz="3000">
                <a:solidFill>
                  <a:schemeClr val="dk1"/>
                </a:solidFill>
                <a:latin typeface="Vidaloka"/>
                <a:ea typeface="Vidaloka"/>
                <a:cs typeface="Vidaloka"/>
                <a:sym typeface="Vidaloka"/>
              </a:defRPr>
            </a:lvl1pPr>
            <a:lvl2pPr indent="-317500" lvl="1" marL="914400" algn="l">
              <a:lnSpc>
                <a:spcPct val="100000"/>
              </a:lnSpc>
              <a:spcBef>
                <a:spcPts val="0"/>
              </a:spcBef>
              <a:spcAft>
                <a:spcPts val="0"/>
              </a:spcAft>
              <a:buSzPts val="1400"/>
              <a:buChar char="○"/>
              <a:defRPr sz="3000">
                <a:latin typeface="Vidaloka"/>
                <a:ea typeface="Vidaloka"/>
                <a:cs typeface="Vidaloka"/>
                <a:sym typeface="Vidaloka"/>
              </a:defRPr>
            </a:lvl2pPr>
            <a:lvl3pPr indent="-317500" lvl="2" marL="1371600" algn="l">
              <a:lnSpc>
                <a:spcPct val="100000"/>
              </a:lnSpc>
              <a:spcBef>
                <a:spcPts val="0"/>
              </a:spcBef>
              <a:spcAft>
                <a:spcPts val="0"/>
              </a:spcAft>
              <a:buSzPts val="1400"/>
              <a:buChar char="■"/>
              <a:defRPr sz="3000">
                <a:latin typeface="Vidaloka"/>
                <a:ea typeface="Vidaloka"/>
                <a:cs typeface="Vidaloka"/>
                <a:sym typeface="Vidaloka"/>
              </a:defRPr>
            </a:lvl3pPr>
            <a:lvl4pPr indent="-317500" lvl="3" marL="1828800" algn="l">
              <a:lnSpc>
                <a:spcPct val="100000"/>
              </a:lnSpc>
              <a:spcBef>
                <a:spcPts val="0"/>
              </a:spcBef>
              <a:spcAft>
                <a:spcPts val="0"/>
              </a:spcAft>
              <a:buSzPts val="1400"/>
              <a:buChar char="●"/>
              <a:defRPr sz="3000">
                <a:latin typeface="Vidaloka"/>
                <a:ea typeface="Vidaloka"/>
                <a:cs typeface="Vidaloka"/>
                <a:sym typeface="Vidaloka"/>
              </a:defRPr>
            </a:lvl4pPr>
            <a:lvl5pPr indent="-317500" lvl="4" marL="2286000" algn="l">
              <a:lnSpc>
                <a:spcPct val="100000"/>
              </a:lnSpc>
              <a:spcBef>
                <a:spcPts val="0"/>
              </a:spcBef>
              <a:spcAft>
                <a:spcPts val="0"/>
              </a:spcAft>
              <a:buSzPts val="1400"/>
              <a:buChar char="○"/>
              <a:defRPr sz="3000">
                <a:latin typeface="Vidaloka"/>
                <a:ea typeface="Vidaloka"/>
                <a:cs typeface="Vidaloka"/>
                <a:sym typeface="Vidaloka"/>
              </a:defRPr>
            </a:lvl5pPr>
            <a:lvl6pPr indent="-317500" lvl="5" marL="2743200" algn="l">
              <a:lnSpc>
                <a:spcPct val="100000"/>
              </a:lnSpc>
              <a:spcBef>
                <a:spcPts val="0"/>
              </a:spcBef>
              <a:spcAft>
                <a:spcPts val="0"/>
              </a:spcAft>
              <a:buSzPts val="1400"/>
              <a:buChar char="■"/>
              <a:defRPr sz="3000">
                <a:latin typeface="Vidaloka"/>
                <a:ea typeface="Vidaloka"/>
                <a:cs typeface="Vidaloka"/>
                <a:sym typeface="Vidaloka"/>
              </a:defRPr>
            </a:lvl6pPr>
            <a:lvl7pPr indent="-317500" lvl="6" marL="3200400" algn="l">
              <a:lnSpc>
                <a:spcPct val="100000"/>
              </a:lnSpc>
              <a:spcBef>
                <a:spcPts val="0"/>
              </a:spcBef>
              <a:spcAft>
                <a:spcPts val="0"/>
              </a:spcAft>
              <a:buSzPts val="1400"/>
              <a:buChar char="●"/>
              <a:defRPr sz="3000">
                <a:latin typeface="Vidaloka"/>
                <a:ea typeface="Vidaloka"/>
                <a:cs typeface="Vidaloka"/>
                <a:sym typeface="Vidaloka"/>
              </a:defRPr>
            </a:lvl7pPr>
            <a:lvl8pPr indent="-317500" lvl="7" marL="3657600" algn="l">
              <a:lnSpc>
                <a:spcPct val="100000"/>
              </a:lnSpc>
              <a:spcBef>
                <a:spcPts val="0"/>
              </a:spcBef>
              <a:spcAft>
                <a:spcPts val="0"/>
              </a:spcAft>
              <a:buSzPts val="1400"/>
              <a:buChar char="○"/>
              <a:defRPr sz="3000">
                <a:latin typeface="Vidaloka"/>
                <a:ea typeface="Vidaloka"/>
                <a:cs typeface="Vidaloka"/>
                <a:sym typeface="Vidaloka"/>
              </a:defRPr>
            </a:lvl8pPr>
            <a:lvl9pPr indent="-317500" lvl="8" marL="4114800" algn="l">
              <a:lnSpc>
                <a:spcPct val="100000"/>
              </a:lnSpc>
              <a:spcBef>
                <a:spcPts val="0"/>
              </a:spcBef>
              <a:spcAft>
                <a:spcPts val="0"/>
              </a:spcAft>
              <a:buSzPts val="1400"/>
              <a:buChar char="■"/>
              <a:defRPr sz="3000">
                <a:latin typeface="Vidaloka"/>
                <a:ea typeface="Vidaloka"/>
                <a:cs typeface="Vidaloka"/>
                <a:sym typeface="Vidaloka"/>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05" name="Shape 205"/>
        <p:cNvGrpSpPr/>
        <p:nvPr/>
      </p:nvGrpSpPr>
      <p:grpSpPr>
        <a:xfrm>
          <a:off x="0" y="0"/>
          <a:ext cx="0" cy="0"/>
          <a:chOff x="0" y="0"/>
          <a:chExt cx="0" cy="0"/>
        </a:xfrm>
      </p:grpSpPr>
      <p:sp>
        <p:nvSpPr>
          <p:cNvPr id="206" name="Google Shape;206;p32"/>
          <p:cNvSpPr txBox="1"/>
          <p:nvPr>
            <p:ph hasCustomPrompt="1" type="title"/>
          </p:nvPr>
        </p:nvSpPr>
        <p:spPr>
          <a:xfrm>
            <a:off x="713225" y="1345363"/>
            <a:ext cx="7717500" cy="1644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0"/>
              <a:buNone/>
              <a:defRPr sz="12000">
                <a:solidFill>
                  <a:schemeClr val="accent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207" name="Google Shape;207;p32"/>
          <p:cNvSpPr txBox="1"/>
          <p:nvPr>
            <p:ph idx="1" type="subTitle"/>
          </p:nvPr>
        </p:nvSpPr>
        <p:spPr>
          <a:xfrm>
            <a:off x="1514325" y="3188648"/>
            <a:ext cx="6120300" cy="3750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600"/>
              <a:buNone/>
              <a:defRPr sz="1600"/>
            </a:lvl1pPr>
            <a:lvl2pPr lvl="1" algn="ctr">
              <a:lnSpc>
                <a:spcPct val="115000"/>
              </a:lnSpc>
              <a:spcBef>
                <a:spcPts val="0"/>
              </a:spcBef>
              <a:spcAft>
                <a:spcPts val="0"/>
              </a:spcAft>
              <a:buSzPts val="1600"/>
              <a:buNone/>
              <a:defRPr sz="1600"/>
            </a:lvl2pPr>
            <a:lvl3pPr lvl="2" algn="ctr">
              <a:lnSpc>
                <a:spcPct val="115000"/>
              </a:lnSpc>
              <a:spcBef>
                <a:spcPts val="0"/>
              </a:spcBef>
              <a:spcAft>
                <a:spcPts val="0"/>
              </a:spcAft>
              <a:buSzPts val="1600"/>
              <a:buNone/>
              <a:defRPr sz="1600"/>
            </a:lvl3pPr>
            <a:lvl4pPr lvl="3" algn="ctr">
              <a:lnSpc>
                <a:spcPct val="115000"/>
              </a:lnSpc>
              <a:spcBef>
                <a:spcPts val="0"/>
              </a:spcBef>
              <a:spcAft>
                <a:spcPts val="0"/>
              </a:spcAft>
              <a:buSzPts val="1600"/>
              <a:buNone/>
              <a:defRPr sz="1600"/>
            </a:lvl4pPr>
            <a:lvl5pPr lvl="4" algn="ctr">
              <a:lnSpc>
                <a:spcPct val="115000"/>
              </a:lnSpc>
              <a:spcBef>
                <a:spcPts val="0"/>
              </a:spcBef>
              <a:spcAft>
                <a:spcPts val="0"/>
              </a:spcAft>
              <a:buSzPts val="1600"/>
              <a:buNone/>
              <a:defRPr sz="1600"/>
            </a:lvl5pPr>
            <a:lvl6pPr lvl="5" algn="ctr">
              <a:lnSpc>
                <a:spcPct val="115000"/>
              </a:lnSpc>
              <a:spcBef>
                <a:spcPts val="0"/>
              </a:spcBef>
              <a:spcAft>
                <a:spcPts val="0"/>
              </a:spcAft>
              <a:buSzPts val="1600"/>
              <a:buNone/>
              <a:defRPr sz="1600"/>
            </a:lvl6pPr>
            <a:lvl7pPr lvl="6" algn="ctr">
              <a:lnSpc>
                <a:spcPct val="115000"/>
              </a:lnSpc>
              <a:spcBef>
                <a:spcPts val="0"/>
              </a:spcBef>
              <a:spcAft>
                <a:spcPts val="0"/>
              </a:spcAft>
              <a:buSzPts val="1600"/>
              <a:buNone/>
              <a:defRPr sz="1600"/>
            </a:lvl7pPr>
            <a:lvl8pPr lvl="7" algn="ctr">
              <a:lnSpc>
                <a:spcPct val="115000"/>
              </a:lnSpc>
              <a:spcBef>
                <a:spcPts val="0"/>
              </a:spcBef>
              <a:spcAft>
                <a:spcPts val="0"/>
              </a:spcAft>
              <a:buSzPts val="1600"/>
              <a:buNone/>
              <a:defRPr sz="1600"/>
            </a:lvl8pPr>
            <a:lvl9pPr lvl="8" algn="ctr">
              <a:lnSpc>
                <a:spcPct val="115000"/>
              </a:lnSpc>
              <a:spcBef>
                <a:spcPts val="0"/>
              </a:spcBef>
              <a:spcAft>
                <a:spcPts val="0"/>
              </a:spcAft>
              <a:buSzPts val="1600"/>
              <a:buNone/>
              <a:defRPr sz="1600"/>
            </a:lvl9pPr>
          </a:lstStyle>
          <a:p/>
        </p:txBody>
      </p:sp>
      <p:cxnSp>
        <p:nvCxnSpPr>
          <p:cNvPr id="208" name="Google Shape;208;p32"/>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09" name="Google Shape;209;p32"/>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10" name="Google Shape;210;p3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211" name="Google Shape;211;p3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CUSTOM_19">
    <p:spTree>
      <p:nvGrpSpPr>
        <p:cNvPr id="212" name="Shape 212"/>
        <p:cNvGrpSpPr/>
        <p:nvPr/>
      </p:nvGrpSpPr>
      <p:grpSpPr>
        <a:xfrm>
          <a:off x="0" y="0"/>
          <a:ext cx="0" cy="0"/>
          <a:chOff x="0" y="0"/>
          <a:chExt cx="0" cy="0"/>
        </a:xfrm>
      </p:grpSpPr>
      <p:sp>
        <p:nvSpPr>
          <p:cNvPr id="213" name="Google Shape;213;p33"/>
          <p:cNvSpPr txBox="1"/>
          <p:nvPr>
            <p:ph type="title"/>
          </p:nvPr>
        </p:nvSpPr>
        <p:spPr>
          <a:xfrm>
            <a:off x="713225" y="1345375"/>
            <a:ext cx="6120300" cy="1644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0"/>
              <a:buNone/>
              <a:defRPr sz="12000">
                <a:solidFill>
                  <a:schemeClr val="accent1"/>
                </a:solidFill>
              </a:defRPr>
            </a:lvl1pPr>
            <a:lvl2pPr lvl="1" algn="l">
              <a:lnSpc>
                <a:spcPct val="100000"/>
              </a:lnSpc>
              <a:spcBef>
                <a:spcPts val="0"/>
              </a:spcBef>
              <a:spcAft>
                <a:spcPts val="0"/>
              </a:spcAft>
              <a:buSzPts val="12000"/>
              <a:buNone/>
              <a:defRPr sz="12000"/>
            </a:lvl2pPr>
            <a:lvl3pPr lvl="2" algn="l">
              <a:lnSpc>
                <a:spcPct val="100000"/>
              </a:lnSpc>
              <a:spcBef>
                <a:spcPts val="0"/>
              </a:spcBef>
              <a:spcAft>
                <a:spcPts val="0"/>
              </a:spcAft>
              <a:buSzPts val="12000"/>
              <a:buNone/>
              <a:defRPr sz="12000"/>
            </a:lvl3pPr>
            <a:lvl4pPr lvl="3" algn="l">
              <a:lnSpc>
                <a:spcPct val="100000"/>
              </a:lnSpc>
              <a:spcBef>
                <a:spcPts val="0"/>
              </a:spcBef>
              <a:spcAft>
                <a:spcPts val="0"/>
              </a:spcAft>
              <a:buSzPts val="12000"/>
              <a:buNone/>
              <a:defRPr sz="12000"/>
            </a:lvl4pPr>
            <a:lvl5pPr lvl="4" algn="l">
              <a:lnSpc>
                <a:spcPct val="100000"/>
              </a:lnSpc>
              <a:spcBef>
                <a:spcPts val="0"/>
              </a:spcBef>
              <a:spcAft>
                <a:spcPts val="0"/>
              </a:spcAft>
              <a:buSzPts val="12000"/>
              <a:buNone/>
              <a:defRPr sz="12000"/>
            </a:lvl5pPr>
            <a:lvl6pPr lvl="5" algn="l">
              <a:lnSpc>
                <a:spcPct val="100000"/>
              </a:lnSpc>
              <a:spcBef>
                <a:spcPts val="0"/>
              </a:spcBef>
              <a:spcAft>
                <a:spcPts val="0"/>
              </a:spcAft>
              <a:buSzPts val="12000"/>
              <a:buNone/>
              <a:defRPr sz="12000"/>
            </a:lvl6pPr>
            <a:lvl7pPr lvl="6" algn="l">
              <a:lnSpc>
                <a:spcPct val="100000"/>
              </a:lnSpc>
              <a:spcBef>
                <a:spcPts val="0"/>
              </a:spcBef>
              <a:spcAft>
                <a:spcPts val="0"/>
              </a:spcAft>
              <a:buSzPts val="12000"/>
              <a:buNone/>
              <a:defRPr sz="12000"/>
            </a:lvl7pPr>
            <a:lvl8pPr lvl="7" algn="l">
              <a:lnSpc>
                <a:spcPct val="100000"/>
              </a:lnSpc>
              <a:spcBef>
                <a:spcPts val="0"/>
              </a:spcBef>
              <a:spcAft>
                <a:spcPts val="0"/>
              </a:spcAft>
              <a:buSzPts val="12000"/>
              <a:buNone/>
              <a:defRPr sz="12000"/>
            </a:lvl8pPr>
            <a:lvl9pPr lvl="8" algn="l">
              <a:lnSpc>
                <a:spcPct val="100000"/>
              </a:lnSpc>
              <a:spcBef>
                <a:spcPts val="0"/>
              </a:spcBef>
              <a:spcAft>
                <a:spcPts val="0"/>
              </a:spcAft>
              <a:buSzPts val="12000"/>
              <a:buNone/>
              <a:defRPr sz="12000"/>
            </a:lvl9pPr>
          </a:lstStyle>
          <a:p/>
        </p:txBody>
      </p:sp>
      <p:sp>
        <p:nvSpPr>
          <p:cNvPr id="214" name="Google Shape;214;p33"/>
          <p:cNvSpPr txBox="1"/>
          <p:nvPr>
            <p:ph idx="1" type="subTitle"/>
          </p:nvPr>
        </p:nvSpPr>
        <p:spPr>
          <a:xfrm>
            <a:off x="713225" y="3188648"/>
            <a:ext cx="6120300" cy="3750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600"/>
              <a:buNone/>
              <a:defRPr sz="1600"/>
            </a:lvl1pPr>
            <a:lvl2pPr lvl="1" algn="l">
              <a:lnSpc>
                <a:spcPct val="115000"/>
              </a:lnSpc>
              <a:spcBef>
                <a:spcPts val="0"/>
              </a:spcBef>
              <a:spcAft>
                <a:spcPts val="0"/>
              </a:spcAft>
              <a:buSzPts val="1600"/>
              <a:buNone/>
              <a:defRPr sz="1600"/>
            </a:lvl2pPr>
            <a:lvl3pPr lvl="2" algn="l">
              <a:lnSpc>
                <a:spcPct val="115000"/>
              </a:lnSpc>
              <a:spcBef>
                <a:spcPts val="0"/>
              </a:spcBef>
              <a:spcAft>
                <a:spcPts val="0"/>
              </a:spcAft>
              <a:buSzPts val="1600"/>
              <a:buNone/>
              <a:defRPr sz="1600"/>
            </a:lvl3pPr>
            <a:lvl4pPr lvl="3" algn="l">
              <a:lnSpc>
                <a:spcPct val="115000"/>
              </a:lnSpc>
              <a:spcBef>
                <a:spcPts val="0"/>
              </a:spcBef>
              <a:spcAft>
                <a:spcPts val="0"/>
              </a:spcAft>
              <a:buSzPts val="1600"/>
              <a:buNone/>
              <a:defRPr sz="1600"/>
            </a:lvl4pPr>
            <a:lvl5pPr lvl="4" algn="l">
              <a:lnSpc>
                <a:spcPct val="115000"/>
              </a:lnSpc>
              <a:spcBef>
                <a:spcPts val="0"/>
              </a:spcBef>
              <a:spcAft>
                <a:spcPts val="0"/>
              </a:spcAft>
              <a:buSzPts val="1600"/>
              <a:buNone/>
              <a:defRPr sz="1600"/>
            </a:lvl5pPr>
            <a:lvl6pPr lvl="5" algn="l">
              <a:lnSpc>
                <a:spcPct val="115000"/>
              </a:lnSpc>
              <a:spcBef>
                <a:spcPts val="0"/>
              </a:spcBef>
              <a:spcAft>
                <a:spcPts val="0"/>
              </a:spcAft>
              <a:buSzPts val="1600"/>
              <a:buNone/>
              <a:defRPr sz="1600"/>
            </a:lvl6pPr>
            <a:lvl7pPr lvl="6" algn="l">
              <a:lnSpc>
                <a:spcPct val="115000"/>
              </a:lnSpc>
              <a:spcBef>
                <a:spcPts val="0"/>
              </a:spcBef>
              <a:spcAft>
                <a:spcPts val="0"/>
              </a:spcAft>
              <a:buSzPts val="1600"/>
              <a:buNone/>
              <a:defRPr sz="1600"/>
            </a:lvl7pPr>
            <a:lvl8pPr lvl="7" algn="l">
              <a:lnSpc>
                <a:spcPct val="115000"/>
              </a:lnSpc>
              <a:spcBef>
                <a:spcPts val="0"/>
              </a:spcBef>
              <a:spcAft>
                <a:spcPts val="0"/>
              </a:spcAft>
              <a:buSzPts val="1600"/>
              <a:buNone/>
              <a:defRPr sz="1600"/>
            </a:lvl8pPr>
            <a:lvl9pPr lvl="8" algn="l">
              <a:lnSpc>
                <a:spcPct val="115000"/>
              </a:lnSpc>
              <a:spcBef>
                <a:spcPts val="0"/>
              </a:spcBef>
              <a:spcAft>
                <a:spcPts val="0"/>
              </a:spcAft>
              <a:buSzPts val="1600"/>
              <a:buNone/>
              <a:defRPr sz="1600"/>
            </a:lvl9pPr>
          </a:lstStyle>
          <a:p/>
        </p:txBody>
      </p:sp>
      <p:cxnSp>
        <p:nvCxnSpPr>
          <p:cNvPr id="215" name="Google Shape;215;p33"/>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16" name="Google Shape;216;p33"/>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17" name="Google Shape;217;p3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218" name="Google Shape;218;p33"/>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219" name="Shape 219"/>
        <p:cNvGrpSpPr/>
        <p:nvPr/>
      </p:nvGrpSpPr>
      <p:grpSpPr>
        <a:xfrm>
          <a:off x="0" y="0"/>
          <a:ext cx="0" cy="0"/>
          <a:chOff x="0" y="0"/>
          <a:chExt cx="0" cy="0"/>
        </a:xfrm>
      </p:grpSpPr>
      <p:sp>
        <p:nvSpPr>
          <p:cNvPr id="220" name="Google Shape;220;p34"/>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cxnSp>
        <p:nvCxnSpPr>
          <p:cNvPr id="221" name="Google Shape;221;p34"/>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22" name="Google Shape;222;p34"/>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23" name="Google Shape;223;p34"/>
          <p:cNvCxnSpPr/>
          <p:nvPr/>
        </p:nvCxnSpPr>
        <p:spPr>
          <a:xfrm>
            <a:off x="7207350" y="-153175"/>
            <a:ext cx="2120400" cy="12738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spTree>
      <p:nvGrpSpPr>
        <p:cNvPr id="224" name="Shape 224"/>
        <p:cNvGrpSpPr/>
        <p:nvPr/>
      </p:nvGrpSpPr>
      <p:grpSpPr>
        <a:xfrm>
          <a:off x="0" y="0"/>
          <a:ext cx="0" cy="0"/>
          <a:chOff x="0" y="0"/>
          <a:chExt cx="0" cy="0"/>
        </a:xfrm>
      </p:grpSpPr>
      <p:sp>
        <p:nvSpPr>
          <p:cNvPr id="225" name="Google Shape;225;p35"/>
          <p:cNvSpPr txBox="1"/>
          <p:nvPr>
            <p:ph type="title"/>
          </p:nvPr>
        </p:nvSpPr>
        <p:spPr>
          <a:xfrm>
            <a:off x="4956100" y="2467375"/>
            <a:ext cx="2475300" cy="648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35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226" name="Google Shape;226;p35"/>
          <p:cNvSpPr txBox="1"/>
          <p:nvPr>
            <p:ph idx="2" type="title"/>
          </p:nvPr>
        </p:nvSpPr>
        <p:spPr>
          <a:xfrm>
            <a:off x="4956100" y="1402325"/>
            <a:ext cx="1650900" cy="978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7000">
                <a:solidFill>
                  <a:schemeClr val="accent1"/>
                </a:solidFill>
              </a:defRPr>
            </a:lvl1pPr>
            <a:lvl2pPr lvl="1" algn="l">
              <a:lnSpc>
                <a:spcPct val="100000"/>
              </a:lnSpc>
              <a:spcBef>
                <a:spcPts val="0"/>
              </a:spcBef>
              <a:spcAft>
                <a:spcPts val="0"/>
              </a:spcAft>
              <a:buSzPts val="6000"/>
              <a:buNone/>
              <a:defRPr b="1" sz="6000"/>
            </a:lvl2pPr>
            <a:lvl3pPr lvl="2" algn="l">
              <a:lnSpc>
                <a:spcPct val="100000"/>
              </a:lnSpc>
              <a:spcBef>
                <a:spcPts val="0"/>
              </a:spcBef>
              <a:spcAft>
                <a:spcPts val="0"/>
              </a:spcAft>
              <a:buSzPts val="6000"/>
              <a:buNone/>
              <a:defRPr b="1" sz="6000"/>
            </a:lvl3pPr>
            <a:lvl4pPr lvl="3" algn="l">
              <a:lnSpc>
                <a:spcPct val="100000"/>
              </a:lnSpc>
              <a:spcBef>
                <a:spcPts val="0"/>
              </a:spcBef>
              <a:spcAft>
                <a:spcPts val="0"/>
              </a:spcAft>
              <a:buSzPts val="6000"/>
              <a:buNone/>
              <a:defRPr b="1" sz="6000"/>
            </a:lvl4pPr>
            <a:lvl5pPr lvl="4" algn="l">
              <a:lnSpc>
                <a:spcPct val="100000"/>
              </a:lnSpc>
              <a:spcBef>
                <a:spcPts val="0"/>
              </a:spcBef>
              <a:spcAft>
                <a:spcPts val="0"/>
              </a:spcAft>
              <a:buSzPts val="6000"/>
              <a:buNone/>
              <a:defRPr b="1" sz="6000"/>
            </a:lvl5pPr>
            <a:lvl6pPr lvl="5" algn="l">
              <a:lnSpc>
                <a:spcPct val="100000"/>
              </a:lnSpc>
              <a:spcBef>
                <a:spcPts val="0"/>
              </a:spcBef>
              <a:spcAft>
                <a:spcPts val="0"/>
              </a:spcAft>
              <a:buSzPts val="6000"/>
              <a:buNone/>
              <a:defRPr b="1" sz="6000"/>
            </a:lvl6pPr>
            <a:lvl7pPr lvl="6" algn="l">
              <a:lnSpc>
                <a:spcPct val="100000"/>
              </a:lnSpc>
              <a:spcBef>
                <a:spcPts val="0"/>
              </a:spcBef>
              <a:spcAft>
                <a:spcPts val="0"/>
              </a:spcAft>
              <a:buSzPts val="6000"/>
              <a:buNone/>
              <a:defRPr b="1" sz="6000"/>
            </a:lvl7pPr>
            <a:lvl8pPr lvl="7" algn="l">
              <a:lnSpc>
                <a:spcPct val="100000"/>
              </a:lnSpc>
              <a:spcBef>
                <a:spcPts val="0"/>
              </a:spcBef>
              <a:spcAft>
                <a:spcPts val="0"/>
              </a:spcAft>
              <a:buSzPts val="6000"/>
              <a:buNone/>
              <a:defRPr b="1" sz="6000"/>
            </a:lvl8pPr>
            <a:lvl9pPr lvl="8" algn="l">
              <a:lnSpc>
                <a:spcPct val="100000"/>
              </a:lnSpc>
              <a:spcBef>
                <a:spcPts val="0"/>
              </a:spcBef>
              <a:spcAft>
                <a:spcPts val="0"/>
              </a:spcAft>
              <a:buSzPts val="6000"/>
              <a:buNone/>
              <a:defRPr b="1" sz="6000"/>
            </a:lvl9pPr>
          </a:lstStyle>
          <a:p/>
        </p:txBody>
      </p:sp>
      <p:sp>
        <p:nvSpPr>
          <p:cNvPr id="227" name="Google Shape;227;p35"/>
          <p:cNvSpPr txBox="1"/>
          <p:nvPr>
            <p:ph idx="1" type="subTitle"/>
          </p:nvPr>
        </p:nvSpPr>
        <p:spPr>
          <a:xfrm>
            <a:off x="4956100" y="3116275"/>
            <a:ext cx="2475300" cy="624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cxnSp>
        <p:nvCxnSpPr>
          <p:cNvPr id="228" name="Google Shape;228;p35"/>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29" name="Google Shape;229;p35"/>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30" name="Google Shape;230;p35"/>
          <p:cNvCxnSpPr/>
          <p:nvPr/>
        </p:nvCxnSpPr>
        <p:spPr>
          <a:xfrm>
            <a:off x="-209600" y="2402450"/>
            <a:ext cx="3144300" cy="27897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20">
    <p:spTree>
      <p:nvGrpSpPr>
        <p:cNvPr id="231" name="Shape 231"/>
        <p:cNvGrpSpPr/>
        <p:nvPr/>
      </p:nvGrpSpPr>
      <p:grpSpPr>
        <a:xfrm>
          <a:off x="0" y="0"/>
          <a:ext cx="0" cy="0"/>
          <a:chOff x="0" y="0"/>
          <a:chExt cx="0" cy="0"/>
        </a:xfrm>
      </p:grpSpPr>
      <p:sp>
        <p:nvSpPr>
          <p:cNvPr id="232" name="Google Shape;232;p36"/>
          <p:cNvSpPr txBox="1"/>
          <p:nvPr>
            <p:ph type="title"/>
          </p:nvPr>
        </p:nvSpPr>
        <p:spPr>
          <a:xfrm>
            <a:off x="4373850" y="944250"/>
            <a:ext cx="2475300" cy="648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35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233" name="Google Shape;233;p36"/>
          <p:cNvSpPr txBox="1"/>
          <p:nvPr>
            <p:ph idx="2" type="title"/>
          </p:nvPr>
        </p:nvSpPr>
        <p:spPr>
          <a:xfrm>
            <a:off x="2294850" y="1096650"/>
            <a:ext cx="1650900" cy="9783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6000"/>
              <a:buNone/>
              <a:defRPr sz="7000">
                <a:solidFill>
                  <a:schemeClr val="accent1"/>
                </a:solidFill>
              </a:defRPr>
            </a:lvl1pPr>
            <a:lvl2pPr lvl="1" algn="l">
              <a:lnSpc>
                <a:spcPct val="100000"/>
              </a:lnSpc>
              <a:spcBef>
                <a:spcPts val="0"/>
              </a:spcBef>
              <a:spcAft>
                <a:spcPts val="0"/>
              </a:spcAft>
              <a:buSzPts val="6000"/>
              <a:buNone/>
              <a:defRPr b="1" sz="6000"/>
            </a:lvl2pPr>
            <a:lvl3pPr lvl="2" algn="l">
              <a:lnSpc>
                <a:spcPct val="100000"/>
              </a:lnSpc>
              <a:spcBef>
                <a:spcPts val="0"/>
              </a:spcBef>
              <a:spcAft>
                <a:spcPts val="0"/>
              </a:spcAft>
              <a:buSzPts val="6000"/>
              <a:buNone/>
              <a:defRPr b="1" sz="6000"/>
            </a:lvl3pPr>
            <a:lvl4pPr lvl="3" algn="l">
              <a:lnSpc>
                <a:spcPct val="100000"/>
              </a:lnSpc>
              <a:spcBef>
                <a:spcPts val="0"/>
              </a:spcBef>
              <a:spcAft>
                <a:spcPts val="0"/>
              </a:spcAft>
              <a:buSzPts val="6000"/>
              <a:buNone/>
              <a:defRPr b="1" sz="6000"/>
            </a:lvl4pPr>
            <a:lvl5pPr lvl="4" algn="l">
              <a:lnSpc>
                <a:spcPct val="100000"/>
              </a:lnSpc>
              <a:spcBef>
                <a:spcPts val="0"/>
              </a:spcBef>
              <a:spcAft>
                <a:spcPts val="0"/>
              </a:spcAft>
              <a:buSzPts val="6000"/>
              <a:buNone/>
              <a:defRPr b="1" sz="6000"/>
            </a:lvl5pPr>
            <a:lvl6pPr lvl="5" algn="l">
              <a:lnSpc>
                <a:spcPct val="100000"/>
              </a:lnSpc>
              <a:spcBef>
                <a:spcPts val="0"/>
              </a:spcBef>
              <a:spcAft>
                <a:spcPts val="0"/>
              </a:spcAft>
              <a:buSzPts val="6000"/>
              <a:buNone/>
              <a:defRPr b="1" sz="6000"/>
            </a:lvl6pPr>
            <a:lvl7pPr lvl="6" algn="l">
              <a:lnSpc>
                <a:spcPct val="100000"/>
              </a:lnSpc>
              <a:spcBef>
                <a:spcPts val="0"/>
              </a:spcBef>
              <a:spcAft>
                <a:spcPts val="0"/>
              </a:spcAft>
              <a:buSzPts val="6000"/>
              <a:buNone/>
              <a:defRPr b="1" sz="6000"/>
            </a:lvl7pPr>
            <a:lvl8pPr lvl="7" algn="l">
              <a:lnSpc>
                <a:spcPct val="100000"/>
              </a:lnSpc>
              <a:spcBef>
                <a:spcPts val="0"/>
              </a:spcBef>
              <a:spcAft>
                <a:spcPts val="0"/>
              </a:spcAft>
              <a:buSzPts val="6000"/>
              <a:buNone/>
              <a:defRPr b="1" sz="6000"/>
            </a:lvl8pPr>
            <a:lvl9pPr lvl="8" algn="l">
              <a:lnSpc>
                <a:spcPct val="100000"/>
              </a:lnSpc>
              <a:spcBef>
                <a:spcPts val="0"/>
              </a:spcBef>
              <a:spcAft>
                <a:spcPts val="0"/>
              </a:spcAft>
              <a:buSzPts val="6000"/>
              <a:buNone/>
              <a:defRPr b="1" sz="6000"/>
            </a:lvl9pPr>
          </a:lstStyle>
          <a:p/>
        </p:txBody>
      </p:sp>
      <p:sp>
        <p:nvSpPr>
          <p:cNvPr id="234" name="Google Shape;234;p36"/>
          <p:cNvSpPr txBox="1"/>
          <p:nvPr>
            <p:ph idx="1" type="subTitle"/>
          </p:nvPr>
        </p:nvSpPr>
        <p:spPr>
          <a:xfrm>
            <a:off x="4373850" y="1593150"/>
            <a:ext cx="2475300" cy="624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400">
                <a:solidFill>
                  <a:schemeClr val="dk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cxnSp>
        <p:nvCxnSpPr>
          <p:cNvPr id="235" name="Google Shape;235;p36"/>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36" name="Google Shape;236;p36"/>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37" name="Google Shape;237;p36"/>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238" name="Google Shape;238;p36"/>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239" name="Google Shape;239;p36"/>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240" name="Google Shape;240;p36"/>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_1">
    <p:spTree>
      <p:nvGrpSpPr>
        <p:cNvPr id="241" name="Shape 241"/>
        <p:cNvGrpSpPr/>
        <p:nvPr/>
      </p:nvGrpSpPr>
      <p:grpSpPr>
        <a:xfrm>
          <a:off x="0" y="0"/>
          <a:ext cx="0" cy="0"/>
          <a:chOff x="0" y="0"/>
          <a:chExt cx="0" cy="0"/>
        </a:xfrm>
      </p:grpSpPr>
      <p:sp>
        <p:nvSpPr>
          <p:cNvPr id="242" name="Google Shape;242;p37"/>
          <p:cNvSpPr txBox="1"/>
          <p:nvPr>
            <p:ph type="title"/>
          </p:nvPr>
        </p:nvSpPr>
        <p:spPr>
          <a:xfrm>
            <a:off x="1043725" y="922567"/>
            <a:ext cx="3123000" cy="2257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5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43" name="Google Shape;243;p37"/>
          <p:cNvSpPr txBox="1"/>
          <p:nvPr>
            <p:ph idx="1" type="subTitle"/>
          </p:nvPr>
        </p:nvSpPr>
        <p:spPr>
          <a:xfrm>
            <a:off x="1043725" y="3360938"/>
            <a:ext cx="3013500" cy="78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Char char="●"/>
              <a:defRPr sz="1400"/>
            </a:lvl1pPr>
            <a:lvl2pPr lvl="1" algn="ctr">
              <a:lnSpc>
                <a:spcPct val="115000"/>
              </a:lnSpc>
              <a:spcBef>
                <a:spcPts val="0"/>
              </a:spcBef>
              <a:spcAft>
                <a:spcPts val="0"/>
              </a:spcAft>
              <a:buSzPts val="1400"/>
              <a:buChar char="○"/>
              <a:defRPr/>
            </a:lvl2pPr>
            <a:lvl3pPr lvl="2" algn="ctr">
              <a:lnSpc>
                <a:spcPct val="115000"/>
              </a:lnSpc>
              <a:spcBef>
                <a:spcPts val="0"/>
              </a:spcBef>
              <a:spcAft>
                <a:spcPts val="0"/>
              </a:spcAft>
              <a:buSzPts val="1400"/>
              <a:buChar char="■"/>
              <a:defRPr/>
            </a:lvl3pPr>
            <a:lvl4pPr lvl="3" algn="ctr">
              <a:lnSpc>
                <a:spcPct val="115000"/>
              </a:lnSpc>
              <a:spcBef>
                <a:spcPts val="0"/>
              </a:spcBef>
              <a:spcAft>
                <a:spcPts val="0"/>
              </a:spcAft>
              <a:buSzPts val="1400"/>
              <a:buChar char="●"/>
              <a:defRPr/>
            </a:lvl4pPr>
            <a:lvl5pPr lvl="4" algn="ctr">
              <a:lnSpc>
                <a:spcPct val="115000"/>
              </a:lnSpc>
              <a:spcBef>
                <a:spcPts val="0"/>
              </a:spcBef>
              <a:spcAft>
                <a:spcPts val="0"/>
              </a:spcAft>
              <a:buSzPts val="1400"/>
              <a:buChar char="○"/>
              <a:defRPr/>
            </a:lvl5pPr>
            <a:lvl6pPr lvl="5" algn="ctr">
              <a:lnSpc>
                <a:spcPct val="115000"/>
              </a:lnSpc>
              <a:spcBef>
                <a:spcPts val="0"/>
              </a:spcBef>
              <a:spcAft>
                <a:spcPts val="0"/>
              </a:spcAft>
              <a:buSzPts val="1400"/>
              <a:buChar char="■"/>
              <a:defRPr/>
            </a:lvl6pPr>
            <a:lvl7pPr lvl="6" algn="ctr">
              <a:lnSpc>
                <a:spcPct val="115000"/>
              </a:lnSpc>
              <a:spcBef>
                <a:spcPts val="0"/>
              </a:spcBef>
              <a:spcAft>
                <a:spcPts val="0"/>
              </a:spcAft>
              <a:buSzPts val="1400"/>
              <a:buChar char="●"/>
              <a:defRPr/>
            </a:lvl7pPr>
            <a:lvl8pPr lvl="7" algn="ctr">
              <a:lnSpc>
                <a:spcPct val="115000"/>
              </a:lnSpc>
              <a:spcBef>
                <a:spcPts val="0"/>
              </a:spcBef>
              <a:spcAft>
                <a:spcPts val="0"/>
              </a:spcAft>
              <a:buSzPts val="1400"/>
              <a:buChar char="○"/>
              <a:defRPr/>
            </a:lvl8pPr>
            <a:lvl9pPr lvl="8" algn="ctr">
              <a:lnSpc>
                <a:spcPct val="115000"/>
              </a:lnSpc>
              <a:spcBef>
                <a:spcPts val="0"/>
              </a:spcBef>
              <a:spcAft>
                <a:spcPts val="0"/>
              </a:spcAft>
              <a:buSzPts val="1400"/>
              <a:buChar char="■"/>
              <a:defRPr/>
            </a:lvl9pPr>
          </a:lstStyle>
          <a:p/>
        </p:txBody>
      </p:sp>
      <p:cxnSp>
        <p:nvCxnSpPr>
          <p:cNvPr id="244" name="Google Shape;244;p37"/>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45" name="Google Shape;245;p37"/>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46" name="Google Shape;246;p37"/>
          <p:cNvCxnSpPr/>
          <p:nvPr/>
        </p:nvCxnSpPr>
        <p:spPr>
          <a:xfrm>
            <a:off x="5322650" y="-80625"/>
            <a:ext cx="4005000" cy="20073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1">
    <p:spTree>
      <p:nvGrpSpPr>
        <p:cNvPr id="247" name="Shape 247"/>
        <p:cNvGrpSpPr/>
        <p:nvPr/>
      </p:nvGrpSpPr>
      <p:grpSpPr>
        <a:xfrm>
          <a:off x="0" y="0"/>
          <a:ext cx="0" cy="0"/>
          <a:chOff x="0" y="0"/>
          <a:chExt cx="0" cy="0"/>
        </a:xfrm>
      </p:grpSpPr>
      <p:sp>
        <p:nvSpPr>
          <p:cNvPr id="248" name="Google Shape;248;p38"/>
          <p:cNvSpPr txBox="1"/>
          <p:nvPr>
            <p:ph type="title"/>
          </p:nvPr>
        </p:nvSpPr>
        <p:spPr>
          <a:xfrm>
            <a:off x="5310925" y="962565"/>
            <a:ext cx="3123000" cy="2257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5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49" name="Google Shape;249;p38"/>
          <p:cNvSpPr txBox="1"/>
          <p:nvPr>
            <p:ph idx="1" type="subTitle"/>
          </p:nvPr>
        </p:nvSpPr>
        <p:spPr>
          <a:xfrm>
            <a:off x="5310925" y="3400935"/>
            <a:ext cx="3013500" cy="78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Char char="●"/>
              <a:defRPr sz="1400">
                <a:solidFill>
                  <a:schemeClr val="dk1"/>
                </a:solidFill>
              </a:defRPr>
            </a:lvl1pPr>
            <a:lvl2pPr lvl="1" algn="ctr">
              <a:lnSpc>
                <a:spcPct val="115000"/>
              </a:lnSpc>
              <a:spcBef>
                <a:spcPts val="0"/>
              </a:spcBef>
              <a:spcAft>
                <a:spcPts val="0"/>
              </a:spcAft>
              <a:buSzPts val="1400"/>
              <a:buChar char="○"/>
              <a:defRPr/>
            </a:lvl2pPr>
            <a:lvl3pPr lvl="2" algn="ctr">
              <a:lnSpc>
                <a:spcPct val="115000"/>
              </a:lnSpc>
              <a:spcBef>
                <a:spcPts val="0"/>
              </a:spcBef>
              <a:spcAft>
                <a:spcPts val="0"/>
              </a:spcAft>
              <a:buSzPts val="1400"/>
              <a:buChar char="■"/>
              <a:defRPr/>
            </a:lvl3pPr>
            <a:lvl4pPr lvl="3" algn="ctr">
              <a:lnSpc>
                <a:spcPct val="115000"/>
              </a:lnSpc>
              <a:spcBef>
                <a:spcPts val="0"/>
              </a:spcBef>
              <a:spcAft>
                <a:spcPts val="0"/>
              </a:spcAft>
              <a:buSzPts val="1400"/>
              <a:buChar char="●"/>
              <a:defRPr/>
            </a:lvl4pPr>
            <a:lvl5pPr lvl="4" algn="ctr">
              <a:lnSpc>
                <a:spcPct val="115000"/>
              </a:lnSpc>
              <a:spcBef>
                <a:spcPts val="0"/>
              </a:spcBef>
              <a:spcAft>
                <a:spcPts val="0"/>
              </a:spcAft>
              <a:buSzPts val="1400"/>
              <a:buChar char="○"/>
              <a:defRPr/>
            </a:lvl5pPr>
            <a:lvl6pPr lvl="5" algn="ctr">
              <a:lnSpc>
                <a:spcPct val="115000"/>
              </a:lnSpc>
              <a:spcBef>
                <a:spcPts val="0"/>
              </a:spcBef>
              <a:spcAft>
                <a:spcPts val="0"/>
              </a:spcAft>
              <a:buSzPts val="1400"/>
              <a:buChar char="■"/>
              <a:defRPr/>
            </a:lvl6pPr>
            <a:lvl7pPr lvl="6" algn="ctr">
              <a:lnSpc>
                <a:spcPct val="115000"/>
              </a:lnSpc>
              <a:spcBef>
                <a:spcPts val="0"/>
              </a:spcBef>
              <a:spcAft>
                <a:spcPts val="0"/>
              </a:spcAft>
              <a:buSzPts val="1400"/>
              <a:buChar char="●"/>
              <a:defRPr/>
            </a:lvl7pPr>
            <a:lvl8pPr lvl="7" algn="ctr">
              <a:lnSpc>
                <a:spcPct val="115000"/>
              </a:lnSpc>
              <a:spcBef>
                <a:spcPts val="0"/>
              </a:spcBef>
              <a:spcAft>
                <a:spcPts val="0"/>
              </a:spcAft>
              <a:buSzPts val="1400"/>
              <a:buChar char="○"/>
              <a:defRPr/>
            </a:lvl8pPr>
            <a:lvl9pPr lvl="8" algn="ctr">
              <a:lnSpc>
                <a:spcPct val="115000"/>
              </a:lnSpc>
              <a:spcBef>
                <a:spcPts val="0"/>
              </a:spcBef>
              <a:spcAft>
                <a:spcPts val="0"/>
              </a:spcAft>
              <a:buSzPts val="1400"/>
              <a:buChar char="■"/>
              <a:defRPr/>
            </a:lvl9pPr>
          </a:lstStyle>
          <a:p/>
        </p:txBody>
      </p:sp>
      <p:cxnSp>
        <p:nvCxnSpPr>
          <p:cNvPr id="250" name="Google Shape;250;p38"/>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51" name="Google Shape;251;p38"/>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52" name="Google Shape;252;p38"/>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253" name="Google Shape;253;p38"/>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254" name="Google Shape;254;p38"/>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255" name="Google Shape;255;p38"/>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256" name="Shape 256"/>
        <p:cNvGrpSpPr/>
        <p:nvPr/>
      </p:nvGrpSpPr>
      <p:grpSpPr>
        <a:xfrm>
          <a:off x="0" y="0"/>
          <a:ext cx="0" cy="0"/>
          <a:chOff x="0" y="0"/>
          <a:chExt cx="0" cy="0"/>
        </a:xfrm>
      </p:grpSpPr>
      <p:sp>
        <p:nvSpPr>
          <p:cNvPr id="257" name="Google Shape;257;p39"/>
          <p:cNvSpPr txBox="1"/>
          <p:nvPr>
            <p:ph idx="1" type="subTitle"/>
          </p:nvPr>
        </p:nvSpPr>
        <p:spPr>
          <a:xfrm>
            <a:off x="3509000" y="2532051"/>
            <a:ext cx="2126100" cy="44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58" name="Google Shape;258;p39"/>
          <p:cNvSpPr txBox="1"/>
          <p:nvPr>
            <p:ph idx="2" type="subTitle"/>
          </p:nvPr>
        </p:nvSpPr>
        <p:spPr>
          <a:xfrm>
            <a:off x="3509025" y="2948247"/>
            <a:ext cx="2126100" cy="813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59" name="Google Shape;259;p39"/>
          <p:cNvSpPr txBox="1"/>
          <p:nvPr>
            <p:ph idx="3" type="subTitle"/>
          </p:nvPr>
        </p:nvSpPr>
        <p:spPr>
          <a:xfrm>
            <a:off x="953025" y="2532051"/>
            <a:ext cx="2126100" cy="44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60" name="Google Shape;260;p39"/>
          <p:cNvSpPr txBox="1"/>
          <p:nvPr>
            <p:ph idx="4" type="subTitle"/>
          </p:nvPr>
        </p:nvSpPr>
        <p:spPr>
          <a:xfrm>
            <a:off x="953125" y="2948247"/>
            <a:ext cx="2126100" cy="813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61" name="Google Shape;261;p39"/>
          <p:cNvSpPr txBox="1"/>
          <p:nvPr>
            <p:ph idx="5" type="subTitle"/>
          </p:nvPr>
        </p:nvSpPr>
        <p:spPr>
          <a:xfrm>
            <a:off x="6064875" y="2532051"/>
            <a:ext cx="2126100" cy="44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62" name="Google Shape;262;p39"/>
          <p:cNvSpPr txBox="1"/>
          <p:nvPr>
            <p:ph idx="6" type="subTitle"/>
          </p:nvPr>
        </p:nvSpPr>
        <p:spPr>
          <a:xfrm>
            <a:off x="6064875" y="2948247"/>
            <a:ext cx="2126100" cy="813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63" name="Google Shape;263;p39"/>
          <p:cNvSpPr txBox="1"/>
          <p:nvPr>
            <p:ph type="title"/>
          </p:nvPr>
        </p:nvSpPr>
        <p:spPr>
          <a:xfrm>
            <a:off x="713225" y="445025"/>
            <a:ext cx="6655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l">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l">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l">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l">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l">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l">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l">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64" name="Google Shape;264;p39"/>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65" name="Google Shape;265;p39"/>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2">
    <p:spTree>
      <p:nvGrpSpPr>
        <p:cNvPr id="266" name="Shape 266"/>
        <p:cNvGrpSpPr/>
        <p:nvPr/>
      </p:nvGrpSpPr>
      <p:grpSpPr>
        <a:xfrm>
          <a:off x="0" y="0"/>
          <a:ext cx="0" cy="0"/>
          <a:chOff x="0" y="0"/>
          <a:chExt cx="0" cy="0"/>
        </a:xfrm>
      </p:grpSpPr>
      <p:sp>
        <p:nvSpPr>
          <p:cNvPr id="267" name="Google Shape;267;p40"/>
          <p:cNvSpPr txBox="1"/>
          <p:nvPr>
            <p:ph idx="1" type="subTitle"/>
          </p:nvPr>
        </p:nvSpPr>
        <p:spPr>
          <a:xfrm>
            <a:off x="3509000" y="1693851"/>
            <a:ext cx="2126100" cy="44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68" name="Google Shape;268;p40"/>
          <p:cNvSpPr txBox="1"/>
          <p:nvPr>
            <p:ph idx="2" type="subTitle"/>
          </p:nvPr>
        </p:nvSpPr>
        <p:spPr>
          <a:xfrm>
            <a:off x="3509025" y="2110049"/>
            <a:ext cx="21261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69" name="Google Shape;269;p40"/>
          <p:cNvSpPr txBox="1"/>
          <p:nvPr>
            <p:ph idx="3" type="subTitle"/>
          </p:nvPr>
        </p:nvSpPr>
        <p:spPr>
          <a:xfrm>
            <a:off x="953025" y="1693851"/>
            <a:ext cx="2126100" cy="44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70" name="Google Shape;270;p40"/>
          <p:cNvSpPr txBox="1"/>
          <p:nvPr>
            <p:ph idx="4" type="subTitle"/>
          </p:nvPr>
        </p:nvSpPr>
        <p:spPr>
          <a:xfrm>
            <a:off x="953125" y="2110049"/>
            <a:ext cx="21261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71" name="Google Shape;271;p40"/>
          <p:cNvSpPr txBox="1"/>
          <p:nvPr>
            <p:ph idx="5" type="subTitle"/>
          </p:nvPr>
        </p:nvSpPr>
        <p:spPr>
          <a:xfrm>
            <a:off x="6064875" y="1693851"/>
            <a:ext cx="2126100" cy="44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72" name="Google Shape;272;p40"/>
          <p:cNvSpPr txBox="1"/>
          <p:nvPr>
            <p:ph idx="6" type="subTitle"/>
          </p:nvPr>
        </p:nvSpPr>
        <p:spPr>
          <a:xfrm>
            <a:off x="6064875" y="2110049"/>
            <a:ext cx="21261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73" name="Google Shape;273;p40"/>
          <p:cNvSpPr txBox="1"/>
          <p:nvPr>
            <p:ph type="title"/>
          </p:nvPr>
        </p:nvSpPr>
        <p:spPr>
          <a:xfrm>
            <a:off x="1244250" y="445025"/>
            <a:ext cx="6655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ctr">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ctr">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ctr">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ctr">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ctr">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ctr">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ctr">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274" name="Google Shape;274;p40"/>
          <p:cNvSpPr txBox="1"/>
          <p:nvPr>
            <p:ph idx="7" type="subTitle"/>
          </p:nvPr>
        </p:nvSpPr>
        <p:spPr>
          <a:xfrm>
            <a:off x="3509000" y="3398751"/>
            <a:ext cx="2126100" cy="44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75" name="Google Shape;275;p40"/>
          <p:cNvSpPr txBox="1"/>
          <p:nvPr>
            <p:ph idx="8" type="subTitle"/>
          </p:nvPr>
        </p:nvSpPr>
        <p:spPr>
          <a:xfrm>
            <a:off x="3509025" y="3814949"/>
            <a:ext cx="21261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76" name="Google Shape;276;p40"/>
          <p:cNvSpPr txBox="1"/>
          <p:nvPr>
            <p:ph idx="9" type="subTitle"/>
          </p:nvPr>
        </p:nvSpPr>
        <p:spPr>
          <a:xfrm>
            <a:off x="953025" y="3398751"/>
            <a:ext cx="2126100" cy="44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77" name="Google Shape;277;p40"/>
          <p:cNvSpPr txBox="1"/>
          <p:nvPr>
            <p:ph idx="13" type="subTitle"/>
          </p:nvPr>
        </p:nvSpPr>
        <p:spPr>
          <a:xfrm>
            <a:off x="953125" y="3814949"/>
            <a:ext cx="21261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78" name="Google Shape;278;p40"/>
          <p:cNvSpPr txBox="1"/>
          <p:nvPr>
            <p:ph idx="14" type="subTitle"/>
          </p:nvPr>
        </p:nvSpPr>
        <p:spPr>
          <a:xfrm>
            <a:off x="6064875" y="3398751"/>
            <a:ext cx="2126100" cy="44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79" name="Google Shape;279;p40"/>
          <p:cNvSpPr txBox="1"/>
          <p:nvPr>
            <p:ph idx="15" type="subTitle"/>
          </p:nvPr>
        </p:nvSpPr>
        <p:spPr>
          <a:xfrm>
            <a:off x="6064875" y="3814949"/>
            <a:ext cx="21261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cxnSp>
        <p:nvCxnSpPr>
          <p:cNvPr id="280" name="Google Shape;280;p40"/>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81" name="Google Shape;281;p40"/>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82" name="Google Shape;282;p40"/>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283" name="Google Shape;283;p40"/>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_2_1">
    <p:spTree>
      <p:nvGrpSpPr>
        <p:cNvPr id="284" name="Shape 284"/>
        <p:cNvGrpSpPr/>
        <p:nvPr/>
      </p:nvGrpSpPr>
      <p:grpSpPr>
        <a:xfrm>
          <a:off x="0" y="0"/>
          <a:ext cx="0" cy="0"/>
          <a:chOff x="0" y="0"/>
          <a:chExt cx="0" cy="0"/>
        </a:xfrm>
      </p:grpSpPr>
      <p:sp>
        <p:nvSpPr>
          <p:cNvPr id="285" name="Google Shape;285;p41"/>
          <p:cNvSpPr txBox="1"/>
          <p:nvPr>
            <p:ph idx="1" type="subTitle"/>
          </p:nvPr>
        </p:nvSpPr>
        <p:spPr>
          <a:xfrm>
            <a:off x="3718325" y="3294199"/>
            <a:ext cx="16428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86" name="Google Shape;286;p41"/>
          <p:cNvSpPr txBox="1"/>
          <p:nvPr>
            <p:ph idx="2" type="subTitle"/>
          </p:nvPr>
        </p:nvSpPr>
        <p:spPr>
          <a:xfrm>
            <a:off x="3617675" y="3703897"/>
            <a:ext cx="18441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None/>
              <a:defRPr sz="1400">
                <a:solidFill>
                  <a:schemeClr val="dk1"/>
                </a:solidFill>
              </a:defRPr>
            </a:lvl1pPr>
            <a:lvl2pPr lvl="1" algn="ctr">
              <a:lnSpc>
                <a:spcPct val="115000"/>
              </a:lnSpc>
              <a:spcBef>
                <a:spcPts val="0"/>
              </a:spcBef>
              <a:spcAft>
                <a:spcPts val="0"/>
              </a:spcAft>
              <a:buClr>
                <a:schemeClr val="accent4"/>
              </a:buClr>
              <a:buSzPts val="1400"/>
              <a:buNone/>
              <a:defRPr>
                <a:solidFill>
                  <a:schemeClr val="accent4"/>
                </a:solidFill>
              </a:defRPr>
            </a:lvl2pPr>
            <a:lvl3pPr lvl="2" algn="ctr">
              <a:lnSpc>
                <a:spcPct val="115000"/>
              </a:lnSpc>
              <a:spcBef>
                <a:spcPts val="0"/>
              </a:spcBef>
              <a:spcAft>
                <a:spcPts val="0"/>
              </a:spcAft>
              <a:buClr>
                <a:schemeClr val="accent4"/>
              </a:buClr>
              <a:buSzPts val="1400"/>
              <a:buNone/>
              <a:defRPr>
                <a:solidFill>
                  <a:schemeClr val="accent4"/>
                </a:solidFill>
              </a:defRPr>
            </a:lvl3pPr>
            <a:lvl4pPr lvl="3" algn="ctr">
              <a:lnSpc>
                <a:spcPct val="115000"/>
              </a:lnSpc>
              <a:spcBef>
                <a:spcPts val="0"/>
              </a:spcBef>
              <a:spcAft>
                <a:spcPts val="0"/>
              </a:spcAft>
              <a:buClr>
                <a:schemeClr val="accent4"/>
              </a:buClr>
              <a:buSzPts val="1400"/>
              <a:buNone/>
              <a:defRPr>
                <a:solidFill>
                  <a:schemeClr val="accent4"/>
                </a:solidFill>
              </a:defRPr>
            </a:lvl4pPr>
            <a:lvl5pPr lvl="4" algn="ctr">
              <a:lnSpc>
                <a:spcPct val="115000"/>
              </a:lnSpc>
              <a:spcBef>
                <a:spcPts val="0"/>
              </a:spcBef>
              <a:spcAft>
                <a:spcPts val="0"/>
              </a:spcAft>
              <a:buClr>
                <a:schemeClr val="accent4"/>
              </a:buClr>
              <a:buSzPts val="1400"/>
              <a:buNone/>
              <a:defRPr>
                <a:solidFill>
                  <a:schemeClr val="accent4"/>
                </a:solidFill>
              </a:defRPr>
            </a:lvl5pPr>
            <a:lvl6pPr lvl="5" algn="ctr">
              <a:lnSpc>
                <a:spcPct val="115000"/>
              </a:lnSpc>
              <a:spcBef>
                <a:spcPts val="0"/>
              </a:spcBef>
              <a:spcAft>
                <a:spcPts val="0"/>
              </a:spcAft>
              <a:buClr>
                <a:schemeClr val="accent4"/>
              </a:buClr>
              <a:buSzPts val="1400"/>
              <a:buNone/>
              <a:defRPr>
                <a:solidFill>
                  <a:schemeClr val="accent4"/>
                </a:solidFill>
              </a:defRPr>
            </a:lvl6pPr>
            <a:lvl7pPr lvl="6" algn="ctr">
              <a:lnSpc>
                <a:spcPct val="115000"/>
              </a:lnSpc>
              <a:spcBef>
                <a:spcPts val="0"/>
              </a:spcBef>
              <a:spcAft>
                <a:spcPts val="0"/>
              </a:spcAft>
              <a:buClr>
                <a:schemeClr val="accent4"/>
              </a:buClr>
              <a:buSzPts val="1400"/>
              <a:buNone/>
              <a:defRPr>
                <a:solidFill>
                  <a:schemeClr val="accent4"/>
                </a:solidFill>
              </a:defRPr>
            </a:lvl7pPr>
            <a:lvl8pPr lvl="7" algn="ctr">
              <a:lnSpc>
                <a:spcPct val="115000"/>
              </a:lnSpc>
              <a:spcBef>
                <a:spcPts val="0"/>
              </a:spcBef>
              <a:spcAft>
                <a:spcPts val="0"/>
              </a:spcAft>
              <a:buClr>
                <a:schemeClr val="accent4"/>
              </a:buClr>
              <a:buSzPts val="1400"/>
              <a:buNone/>
              <a:defRPr>
                <a:solidFill>
                  <a:schemeClr val="accent4"/>
                </a:solidFill>
              </a:defRPr>
            </a:lvl8pPr>
            <a:lvl9pPr lvl="8" algn="ctr">
              <a:lnSpc>
                <a:spcPct val="115000"/>
              </a:lnSpc>
              <a:spcBef>
                <a:spcPts val="0"/>
              </a:spcBef>
              <a:spcAft>
                <a:spcPts val="0"/>
              </a:spcAft>
              <a:buClr>
                <a:schemeClr val="accent4"/>
              </a:buClr>
              <a:buSzPts val="1400"/>
              <a:buNone/>
              <a:defRPr>
                <a:solidFill>
                  <a:schemeClr val="accent4"/>
                </a:solidFill>
              </a:defRPr>
            </a:lvl9pPr>
          </a:lstStyle>
          <a:p/>
        </p:txBody>
      </p:sp>
      <p:sp>
        <p:nvSpPr>
          <p:cNvPr id="287" name="Google Shape;287;p41"/>
          <p:cNvSpPr txBox="1"/>
          <p:nvPr>
            <p:ph idx="3" type="subTitle"/>
          </p:nvPr>
        </p:nvSpPr>
        <p:spPr>
          <a:xfrm>
            <a:off x="1328025" y="3294199"/>
            <a:ext cx="16428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88" name="Google Shape;288;p41"/>
          <p:cNvSpPr txBox="1"/>
          <p:nvPr>
            <p:ph idx="4" type="subTitle"/>
          </p:nvPr>
        </p:nvSpPr>
        <p:spPr>
          <a:xfrm>
            <a:off x="1227426" y="3703897"/>
            <a:ext cx="18441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None/>
              <a:defRPr sz="1400">
                <a:solidFill>
                  <a:schemeClr val="dk1"/>
                </a:solidFill>
              </a:defRPr>
            </a:lvl1pPr>
            <a:lvl2pPr lvl="1" algn="ctr">
              <a:lnSpc>
                <a:spcPct val="115000"/>
              </a:lnSpc>
              <a:spcBef>
                <a:spcPts val="0"/>
              </a:spcBef>
              <a:spcAft>
                <a:spcPts val="0"/>
              </a:spcAft>
              <a:buClr>
                <a:schemeClr val="accent4"/>
              </a:buClr>
              <a:buSzPts val="1400"/>
              <a:buNone/>
              <a:defRPr>
                <a:solidFill>
                  <a:schemeClr val="accent4"/>
                </a:solidFill>
              </a:defRPr>
            </a:lvl2pPr>
            <a:lvl3pPr lvl="2" algn="ctr">
              <a:lnSpc>
                <a:spcPct val="115000"/>
              </a:lnSpc>
              <a:spcBef>
                <a:spcPts val="0"/>
              </a:spcBef>
              <a:spcAft>
                <a:spcPts val="0"/>
              </a:spcAft>
              <a:buClr>
                <a:schemeClr val="accent4"/>
              </a:buClr>
              <a:buSzPts val="1400"/>
              <a:buNone/>
              <a:defRPr>
                <a:solidFill>
                  <a:schemeClr val="accent4"/>
                </a:solidFill>
              </a:defRPr>
            </a:lvl3pPr>
            <a:lvl4pPr lvl="3" algn="ctr">
              <a:lnSpc>
                <a:spcPct val="115000"/>
              </a:lnSpc>
              <a:spcBef>
                <a:spcPts val="0"/>
              </a:spcBef>
              <a:spcAft>
                <a:spcPts val="0"/>
              </a:spcAft>
              <a:buClr>
                <a:schemeClr val="accent4"/>
              </a:buClr>
              <a:buSzPts val="1400"/>
              <a:buNone/>
              <a:defRPr>
                <a:solidFill>
                  <a:schemeClr val="accent4"/>
                </a:solidFill>
              </a:defRPr>
            </a:lvl4pPr>
            <a:lvl5pPr lvl="4" algn="ctr">
              <a:lnSpc>
                <a:spcPct val="115000"/>
              </a:lnSpc>
              <a:spcBef>
                <a:spcPts val="0"/>
              </a:spcBef>
              <a:spcAft>
                <a:spcPts val="0"/>
              </a:spcAft>
              <a:buClr>
                <a:schemeClr val="accent4"/>
              </a:buClr>
              <a:buSzPts val="1400"/>
              <a:buNone/>
              <a:defRPr>
                <a:solidFill>
                  <a:schemeClr val="accent4"/>
                </a:solidFill>
              </a:defRPr>
            </a:lvl5pPr>
            <a:lvl6pPr lvl="5" algn="ctr">
              <a:lnSpc>
                <a:spcPct val="115000"/>
              </a:lnSpc>
              <a:spcBef>
                <a:spcPts val="0"/>
              </a:spcBef>
              <a:spcAft>
                <a:spcPts val="0"/>
              </a:spcAft>
              <a:buClr>
                <a:schemeClr val="accent4"/>
              </a:buClr>
              <a:buSzPts val="1400"/>
              <a:buNone/>
              <a:defRPr>
                <a:solidFill>
                  <a:schemeClr val="accent4"/>
                </a:solidFill>
              </a:defRPr>
            </a:lvl6pPr>
            <a:lvl7pPr lvl="6" algn="ctr">
              <a:lnSpc>
                <a:spcPct val="115000"/>
              </a:lnSpc>
              <a:spcBef>
                <a:spcPts val="0"/>
              </a:spcBef>
              <a:spcAft>
                <a:spcPts val="0"/>
              </a:spcAft>
              <a:buClr>
                <a:schemeClr val="accent4"/>
              </a:buClr>
              <a:buSzPts val="1400"/>
              <a:buNone/>
              <a:defRPr>
                <a:solidFill>
                  <a:schemeClr val="accent4"/>
                </a:solidFill>
              </a:defRPr>
            </a:lvl7pPr>
            <a:lvl8pPr lvl="7" algn="ctr">
              <a:lnSpc>
                <a:spcPct val="115000"/>
              </a:lnSpc>
              <a:spcBef>
                <a:spcPts val="0"/>
              </a:spcBef>
              <a:spcAft>
                <a:spcPts val="0"/>
              </a:spcAft>
              <a:buClr>
                <a:schemeClr val="accent4"/>
              </a:buClr>
              <a:buSzPts val="1400"/>
              <a:buNone/>
              <a:defRPr>
                <a:solidFill>
                  <a:schemeClr val="accent4"/>
                </a:solidFill>
              </a:defRPr>
            </a:lvl8pPr>
            <a:lvl9pPr lvl="8" algn="ctr">
              <a:lnSpc>
                <a:spcPct val="115000"/>
              </a:lnSpc>
              <a:spcBef>
                <a:spcPts val="0"/>
              </a:spcBef>
              <a:spcAft>
                <a:spcPts val="0"/>
              </a:spcAft>
              <a:buClr>
                <a:schemeClr val="accent4"/>
              </a:buClr>
              <a:buSzPts val="1400"/>
              <a:buNone/>
              <a:defRPr>
                <a:solidFill>
                  <a:schemeClr val="accent4"/>
                </a:solidFill>
              </a:defRPr>
            </a:lvl9pPr>
          </a:lstStyle>
          <a:p/>
        </p:txBody>
      </p:sp>
      <p:sp>
        <p:nvSpPr>
          <p:cNvPr id="289" name="Google Shape;289;p41"/>
          <p:cNvSpPr txBox="1"/>
          <p:nvPr>
            <p:ph idx="5" type="subTitle"/>
          </p:nvPr>
        </p:nvSpPr>
        <p:spPr>
          <a:xfrm>
            <a:off x="6108550" y="3294199"/>
            <a:ext cx="16431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0" name="Google Shape;290;p41"/>
          <p:cNvSpPr txBox="1"/>
          <p:nvPr>
            <p:ph idx="6" type="subTitle"/>
          </p:nvPr>
        </p:nvSpPr>
        <p:spPr>
          <a:xfrm>
            <a:off x="6008050" y="3703897"/>
            <a:ext cx="18441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None/>
              <a:defRPr sz="1400">
                <a:solidFill>
                  <a:schemeClr val="dk1"/>
                </a:solidFill>
              </a:defRPr>
            </a:lvl1pPr>
            <a:lvl2pPr lvl="1" algn="ctr">
              <a:lnSpc>
                <a:spcPct val="115000"/>
              </a:lnSpc>
              <a:spcBef>
                <a:spcPts val="0"/>
              </a:spcBef>
              <a:spcAft>
                <a:spcPts val="0"/>
              </a:spcAft>
              <a:buClr>
                <a:schemeClr val="accent4"/>
              </a:buClr>
              <a:buSzPts val="1400"/>
              <a:buNone/>
              <a:defRPr>
                <a:solidFill>
                  <a:schemeClr val="accent4"/>
                </a:solidFill>
              </a:defRPr>
            </a:lvl2pPr>
            <a:lvl3pPr lvl="2" algn="ctr">
              <a:lnSpc>
                <a:spcPct val="115000"/>
              </a:lnSpc>
              <a:spcBef>
                <a:spcPts val="0"/>
              </a:spcBef>
              <a:spcAft>
                <a:spcPts val="0"/>
              </a:spcAft>
              <a:buClr>
                <a:schemeClr val="accent4"/>
              </a:buClr>
              <a:buSzPts val="1400"/>
              <a:buNone/>
              <a:defRPr>
                <a:solidFill>
                  <a:schemeClr val="accent4"/>
                </a:solidFill>
              </a:defRPr>
            </a:lvl3pPr>
            <a:lvl4pPr lvl="3" algn="ctr">
              <a:lnSpc>
                <a:spcPct val="115000"/>
              </a:lnSpc>
              <a:spcBef>
                <a:spcPts val="0"/>
              </a:spcBef>
              <a:spcAft>
                <a:spcPts val="0"/>
              </a:spcAft>
              <a:buClr>
                <a:schemeClr val="accent4"/>
              </a:buClr>
              <a:buSzPts val="1400"/>
              <a:buNone/>
              <a:defRPr>
                <a:solidFill>
                  <a:schemeClr val="accent4"/>
                </a:solidFill>
              </a:defRPr>
            </a:lvl4pPr>
            <a:lvl5pPr lvl="4" algn="ctr">
              <a:lnSpc>
                <a:spcPct val="115000"/>
              </a:lnSpc>
              <a:spcBef>
                <a:spcPts val="0"/>
              </a:spcBef>
              <a:spcAft>
                <a:spcPts val="0"/>
              </a:spcAft>
              <a:buClr>
                <a:schemeClr val="accent4"/>
              </a:buClr>
              <a:buSzPts val="1400"/>
              <a:buNone/>
              <a:defRPr>
                <a:solidFill>
                  <a:schemeClr val="accent4"/>
                </a:solidFill>
              </a:defRPr>
            </a:lvl5pPr>
            <a:lvl6pPr lvl="5" algn="ctr">
              <a:lnSpc>
                <a:spcPct val="115000"/>
              </a:lnSpc>
              <a:spcBef>
                <a:spcPts val="0"/>
              </a:spcBef>
              <a:spcAft>
                <a:spcPts val="0"/>
              </a:spcAft>
              <a:buClr>
                <a:schemeClr val="accent4"/>
              </a:buClr>
              <a:buSzPts val="1400"/>
              <a:buNone/>
              <a:defRPr>
                <a:solidFill>
                  <a:schemeClr val="accent4"/>
                </a:solidFill>
              </a:defRPr>
            </a:lvl6pPr>
            <a:lvl7pPr lvl="6" algn="ctr">
              <a:lnSpc>
                <a:spcPct val="115000"/>
              </a:lnSpc>
              <a:spcBef>
                <a:spcPts val="0"/>
              </a:spcBef>
              <a:spcAft>
                <a:spcPts val="0"/>
              </a:spcAft>
              <a:buClr>
                <a:schemeClr val="accent4"/>
              </a:buClr>
              <a:buSzPts val="1400"/>
              <a:buNone/>
              <a:defRPr>
                <a:solidFill>
                  <a:schemeClr val="accent4"/>
                </a:solidFill>
              </a:defRPr>
            </a:lvl7pPr>
            <a:lvl8pPr lvl="7" algn="ctr">
              <a:lnSpc>
                <a:spcPct val="115000"/>
              </a:lnSpc>
              <a:spcBef>
                <a:spcPts val="0"/>
              </a:spcBef>
              <a:spcAft>
                <a:spcPts val="0"/>
              </a:spcAft>
              <a:buClr>
                <a:schemeClr val="accent4"/>
              </a:buClr>
              <a:buSzPts val="1400"/>
              <a:buNone/>
              <a:defRPr>
                <a:solidFill>
                  <a:schemeClr val="accent4"/>
                </a:solidFill>
              </a:defRPr>
            </a:lvl8pPr>
            <a:lvl9pPr lvl="8" algn="ctr">
              <a:lnSpc>
                <a:spcPct val="115000"/>
              </a:lnSpc>
              <a:spcBef>
                <a:spcPts val="0"/>
              </a:spcBef>
              <a:spcAft>
                <a:spcPts val="0"/>
              </a:spcAft>
              <a:buClr>
                <a:schemeClr val="accent4"/>
              </a:buClr>
              <a:buSzPts val="1400"/>
              <a:buNone/>
              <a:defRPr>
                <a:solidFill>
                  <a:schemeClr val="accent4"/>
                </a:solidFill>
              </a:defRPr>
            </a:lvl9pPr>
          </a:lstStyle>
          <a:p/>
        </p:txBody>
      </p:sp>
      <p:sp>
        <p:nvSpPr>
          <p:cNvPr id="291" name="Google Shape;291;p41"/>
          <p:cNvSpPr txBox="1"/>
          <p:nvPr>
            <p:ph type="title"/>
          </p:nvPr>
        </p:nvSpPr>
        <p:spPr>
          <a:xfrm>
            <a:off x="713225" y="445025"/>
            <a:ext cx="3188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l">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l">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l">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l">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l">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l">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l">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92" name="Google Shape;292;p41"/>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93" name="Google Shape;293;p41"/>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
  <p:cSld name="CUSTOM_32">
    <p:spTree>
      <p:nvGrpSpPr>
        <p:cNvPr id="294" name="Shape 294"/>
        <p:cNvGrpSpPr/>
        <p:nvPr/>
      </p:nvGrpSpPr>
      <p:grpSpPr>
        <a:xfrm>
          <a:off x="0" y="0"/>
          <a:ext cx="0" cy="0"/>
          <a:chOff x="0" y="0"/>
          <a:chExt cx="0" cy="0"/>
        </a:xfrm>
      </p:grpSpPr>
      <p:sp>
        <p:nvSpPr>
          <p:cNvPr id="295" name="Google Shape;295;p42"/>
          <p:cNvSpPr txBox="1"/>
          <p:nvPr>
            <p:ph idx="1" type="subTitle"/>
          </p:nvPr>
        </p:nvSpPr>
        <p:spPr>
          <a:xfrm>
            <a:off x="3414050" y="1714429"/>
            <a:ext cx="23160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96" name="Google Shape;296;p42"/>
          <p:cNvSpPr txBox="1"/>
          <p:nvPr>
            <p:ph idx="2" type="subTitle"/>
          </p:nvPr>
        </p:nvSpPr>
        <p:spPr>
          <a:xfrm>
            <a:off x="3564200" y="2124122"/>
            <a:ext cx="2015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97" name="Google Shape;297;p42"/>
          <p:cNvSpPr txBox="1"/>
          <p:nvPr>
            <p:ph idx="3" type="subTitle"/>
          </p:nvPr>
        </p:nvSpPr>
        <p:spPr>
          <a:xfrm>
            <a:off x="705725" y="1714429"/>
            <a:ext cx="23160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98" name="Google Shape;298;p42"/>
          <p:cNvSpPr txBox="1"/>
          <p:nvPr>
            <p:ph idx="4" type="subTitle"/>
          </p:nvPr>
        </p:nvSpPr>
        <p:spPr>
          <a:xfrm>
            <a:off x="855875" y="2124122"/>
            <a:ext cx="2015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99" name="Google Shape;299;p42"/>
          <p:cNvSpPr txBox="1"/>
          <p:nvPr>
            <p:ph idx="5" type="subTitle"/>
          </p:nvPr>
        </p:nvSpPr>
        <p:spPr>
          <a:xfrm>
            <a:off x="6122325" y="1714429"/>
            <a:ext cx="23160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00" name="Google Shape;300;p42"/>
          <p:cNvSpPr txBox="1"/>
          <p:nvPr>
            <p:ph idx="6" type="subTitle"/>
          </p:nvPr>
        </p:nvSpPr>
        <p:spPr>
          <a:xfrm>
            <a:off x="6272475" y="2124122"/>
            <a:ext cx="2015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01" name="Google Shape;301;p42"/>
          <p:cNvSpPr txBox="1"/>
          <p:nvPr>
            <p:ph idx="7" type="subTitle"/>
          </p:nvPr>
        </p:nvSpPr>
        <p:spPr>
          <a:xfrm>
            <a:off x="3414050" y="3453326"/>
            <a:ext cx="23160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02" name="Google Shape;302;p42"/>
          <p:cNvSpPr txBox="1"/>
          <p:nvPr>
            <p:ph idx="8" type="subTitle"/>
          </p:nvPr>
        </p:nvSpPr>
        <p:spPr>
          <a:xfrm>
            <a:off x="3564200" y="3869536"/>
            <a:ext cx="2015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03" name="Google Shape;303;p42"/>
          <p:cNvSpPr txBox="1"/>
          <p:nvPr>
            <p:ph idx="9" type="subTitle"/>
          </p:nvPr>
        </p:nvSpPr>
        <p:spPr>
          <a:xfrm>
            <a:off x="705725" y="3453326"/>
            <a:ext cx="23160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04" name="Google Shape;304;p42"/>
          <p:cNvSpPr txBox="1"/>
          <p:nvPr>
            <p:ph idx="13" type="subTitle"/>
          </p:nvPr>
        </p:nvSpPr>
        <p:spPr>
          <a:xfrm>
            <a:off x="855875" y="3869536"/>
            <a:ext cx="2015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05" name="Google Shape;305;p42"/>
          <p:cNvSpPr txBox="1"/>
          <p:nvPr>
            <p:ph idx="14" type="subTitle"/>
          </p:nvPr>
        </p:nvSpPr>
        <p:spPr>
          <a:xfrm>
            <a:off x="6122325" y="3453326"/>
            <a:ext cx="23160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06" name="Google Shape;306;p42"/>
          <p:cNvSpPr txBox="1"/>
          <p:nvPr>
            <p:ph idx="15" type="subTitle"/>
          </p:nvPr>
        </p:nvSpPr>
        <p:spPr>
          <a:xfrm>
            <a:off x="6272475" y="3869536"/>
            <a:ext cx="2015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07" name="Google Shape;307;p42"/>
          <p:cNvSpPr txBox="1"/>
          <p:nvPr>
            <p:ph type="title"/>
          </p:nvPr>
        </p:nvSpPr>
        <p:spPr>
          <a:xfrm>
            <a:off x="713225" y="445025"/>
            <a:ext cx="6080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l">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l">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l">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l">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l">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l">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l">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08" name="Google Shape;308;p42"/>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09" name="Google Shape;309;p42"/>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33">
    <p:spTree>
      <p:nvGrpSpPr>
        <p:cNvPr id="310" name="Shape 310"/>
        <p:cNvGrpSpPr/>
        <p:nvPr/>
      </p:nvGrpSpPr>
      <p:grpSpPr>
        <a:xfrm>
          <a:off x="0" y="0"/>
          <a:ext cx="0" cy="0"/>
          <a:chOff x="0" y="0"/>
          <a:chExt cx="0" cy="0"/>
        </a:xfrm>
      </p:grpSpPr>
      <p:sp>
        <p:nvSpPr>
          <p:cNvPr id="311" name="Google Shape;311;p43"/>
          <p:cNvSpPr txBox="1"/>
          <p:nvPr>
            <p:ph idx="1" type="subTitle"/>
          </p:nvPr>
        </p:nvSpPr>
        <p:spPr>
          <a:xfrm>
            <a:off x="3414050" y="1714429"/>
            <a:ext cx="23160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12" name="Google Shape;312;p43"/>
          <p:cNvSpPr txBox="1"/>
          <p:nvPr>
            <p:ph idx="2" type="subTitle"/>
          </p:nvPr>
        </p:nvSpPr>
        <p:spPr>
          <a:xfrm>
            <a:off x="3564200" y="2124122"/>
            <a:ext cx="2015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13" name="Google Shape;313;p43"/>
          <p:cNvSpPr txBox="1"/>
          <p:nvPr>
            <p:ph idx="3" type="subTitle"/>
          </p:nvPr>
        </p:nvSpPr>
        <p:spPr>
          <a:xfrm>
            <a:off x="705725" y="1714429"/>
            <a:ext cx="23160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14" name="Google Shape;314;p43"/>
          <p:cNvSpPr txBox="1"/>
          <p:nvPr>
            <p:ph idx="4" type="subTitle"/>
          </p:nvPr>
        </p:nvSpPr>
        <p:spPr>
          <a:xfrm>
            <a:off x="855875" y="2124122"/>
            <a:ext cx="2015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15" name="Google Shape;315;p43"/>
          <p:cNvSpPr txBox="1"/>
          <p:nvPr>
            <p:ph idx="5" type="subTitle"/>
          </p:nvPr>
        </p:nvSpPr>
        <p:spPr>
          <a:xfrm>
            <a:off x="6122325" y="1714429"/>
            <a:ext cx="23160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16" name="Google Shape;316;p43"/>
          <p:cNvSpPr txBox="1"/>
          <p:nvPr>
            <p:ph idx="6" type="subTitle"/>
          </p:nvPr>
        </p:nvSpPr>
        <p:spPr>
          <a:xfrm>
            <a:off x="6272475" y="2124122"/>
            <a:ext cx="2015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17" name="Google Shape;317;p43"/>
          <p:cNvSpPr txBox="1"/>
          <p:nvPr>
            <p:ph idx="7" type="subTitle"/>
          </p:nvPr>
        </p:nvSpPr>
        <p:spPr>
          <a:xfrm>
            <a:off x="2059863" y="3148526"/>
            <a:ext cx="23160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18" name="Google Shape;318;p43"/>
          <p:cNvSpPr txBox="1"/>
          <p:nvPr>
            <p:ph idx="8" type="subTitle"/>
          </p:nvPr>
        </p:nvSpPr>
        <p:spPr>
          <a:xfrm>
            <a:off x="2210013" y="3564736"/>
            <a:ext cx="2015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19" name="Google Shape;319;p43"/>
          <p:cNvSpPr txBox="1"/>
          <p:nvPr>
            <p:ph idx="9" type="subTitle"/>
          </p:nvPr>
        </p:nvSpPr>
        <p:spPr>
          <a:xfrm>
            <a:off x="4768138" y="3148526"/>
            <a:ext cx="23160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20" name="Google Shape;320;p43"/>
          <p:cNvSpPr txBox="1"/>
          <p:nvPr>
            <p:ph idx="13" type="subTitle"/>
          </p:nvPr>
        </p:nvSpPr>
        <p:spPr>
          <a:xfrm>
            <a:off x="4918288" y="3564736"/>
            <a:ext cx="2015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21" name="Google Shape;321;p43"/>
          <p:cNvSpPr txBox="1"/>
          <p:nvPr>
            <p:ph type="title"/>
          </p:nvPr>
        </p:nvSpPr>
        <p:spPr>
          <a:xfrm>
            <a:off x="1531650" y="445025"/>
            <a:ext cx="6080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ctr">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ctr">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ctr">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ctr">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ctr">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ctr">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ctr">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22" name="Google Shape;322;p43"/>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23" name="Google Shape;323;p43"/>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24" name="Google Shape;324;p4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325" name="Google Shape;325;p43"/>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6" name="Shape 326"/>
        <p:cNvGrpSpPr/>
        <p:nvPr/>
      </p:nvGrpSpPr>
      <p:grpSpPr>
        <a:xfrm>
          <a:off x="0" y="0"/>
          <a:ext cx="0" cy="0"/>
          <a:chOff x="0" y="0"/>
          <a:chExt cx="0" cy="0"/>
        </a:xfrm>
      </p:grpSpPr>
      <p:sp>
        <p:nvSpPr>
          <p:cNvPr id="327" name="Google Shape;327;p44"/>
          <p:cNvSpPr txBox="1"/>
          <p:nvPr>
            <p:ph type="title"/>
          </p:nvPr>
        </p:nvSpPr>
        <p:spPr>
          <a:xfrm>
            <a:off x="1122500" y="1073000"/>
            <a:ext cx="6899100" cy="2856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800"/>
              <a:buNone/>
              <a:defRPr sz="96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cxnSp>
        <p:nvCxnSpPr>
          <p:cNvPr id="328" name="Google Shape;328;p44"/>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29" name="Google Shape;329;p44"/>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30" name="Google Shape;330;p44"/>
          <p:cNvCxnSpPr/>
          <p:nvPr/>
        </p:nvCxnSpPr>
        <p:spPr>
          <a:xfrm flipH="1">
            <a:off x="7093250" y="3935075"/>
            <a:ext cx="2332800" cy="1347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331" name="Google Shape;331;p44"/>
          <p:cNvCxnSpPr/>
          <p:nvPr/>
        </p:nvCxnSpPr>
        <p:spPr>
          <a:xfrm flipH="1">
            <a:off x="-420450" y="-121600"/>
            <a:ext cx="2332800" cy="1347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4">
    <p:spTree>
      <p:nvGrpSpPr>
        <p:cNvPr id="332" name="Shape 332"/>
        <p:cNvGrpSpPr/>
        <p:nvPr/>
      </p:nvGrpSpPr>
      <p:grpSpPr>
        <a:xfrm>
          <a:off x="0" y="0"/>
          <a:ext cx="0" cy="0"/>
          <a:chOff x="0" y="0"/>
          <a:chExt cx="0" cy="0"/>
        </a:xfrm>
      </p:grpSpPr>
      <p:sp>
        <p:nvSpPr>
          <p:cNvPr id="333" name="Google Shape;333;p45"/>
          <p:cNvSpPr txBox="1"/>
          <p:nvPr>
            <p:ph type="title"/>
          </p:nvPr>
        </p:nvSpPr>
        <p:spPr>
          <a:xfrm>
            <a:off x="716225" y="1073000"/>
            <a:ext cx="5640600" cy="2856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800"/>
              <a:buNone/>
              <a:defRPr sz="96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cxnSp>
        <p:nvCxnSpPr>
          <p:cNvPr id="334" name="Google Shape;334;p45"/>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35" name="Google Shape;335;p45"/>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36" name="Google Shape;336;p45"/>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337" name="Google Shape;337;p45"/>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338" name="Google Shape;338;p45"/>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339" name="Google Shape;339;p45"/>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35">
    <p:spTree>
      <p:nvGrpSpPr>
        <p:cNvPr id="340" name="Shape 340"/>
        <p:cNvGrpSpPr/>
        <p:nvPr/>
      </p:nvGrpSpPr>
      <p:grpSpPr>
        <a:xfrm>
          <a:off x="0" y="0"/>
          <a:ext cx="0" cy="0"/>
          <a:chOff x="0" y="0"/>
          <a:chExt cx="0" cy="0"/>
        </a:xfrm>
      </p:grpSpPr>
      <p:sp>
        <p:nvSpPr>
          <p:cNvPr id="341" name="Google Shape;341;p46"/>
          <p:cNvSpPr txBox="1"/>
          <p:nvPr>
            <p:ph idx="1" type="subTitle"/>
          </p:nvPr>
        </p:nvSpPr>
        <p:spPr>
          <a:xfrm>
            <a:off x="4916850" y="1894200"/>
            <a:ext cx="2316000" cy="48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2" name="Google Shape;342;p46"/>
          <p:cNvSpPr txBox="1"/>
          <p:nvPr>
            <p:ph idx="2" type="subTitle"/>
          </p:nvPr>
        </p:nvSpPr>
        <p:spPr>
          <a:xfrm>
            <a:off x="5058900" y="2296473"/>
            <a:ext cx="2031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43" name="Google Shape;343;p46"/>
          <p:cNvSpPr txBox="1"/>
          <p:nvPr>
            <p:ph idx="3" type="subTitle"/>
          </p:nvPr>
        </p:nvSpPr>
        <p:spPr>
          <a:xfrm>
            <a:off x="1911150" y="1894200"/>
            <a:ext cx="2316000" cy="48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4" name="Google Shape;344;p46"/>
          <p:cNvSpPr txBox="1"/>
          <p:nvPr>
            <p:ph idx="4" type="subTitle"/>
          </p:nvPr>
        </p:nvSpPr>
        <p:spPr>
          <a:xfrm>
            <a:off x="2053300" y="2296473"/>
            <a:ext cx="2031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45" name="Google Shape;345;p46"/>
          <p:cNvSpPr txBox="1"/>
          <p:nvPr>
            <p:ph idx="5" type="subTitle"/>
          </p:nvPr>
        </p:nvSpPr>
        <p:spPr>
          <a:xfrm>
            <a:off x="4916850" y="3528902"/>
            <a:ext cx="2316000" cy="48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6" name="Google Shape;346;p46"/>
          <p:cNvSpPr txBox="1"/>
          <p:nvPr>
            <p:ph idx="6" type="subTitle"/>
          </p:nvPr>
        </p:nvSpPr>
        <p:spPr>
          <a:xfrm>
            <a:off x="5058900" y="3923733"/>
            <a:ext cx="2031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47" name="Google Shape;347;p46"/>
          <p:cNvSpPr txBox="1"/>
          <p:nvPr>
            <p:ph idx="7" type="subTitle"/>
          </p:nvPr>
        </p:nvSpPr>
        <p:spPr>
          <a:xfrm>
            <a:off x="1911150" y="3528902"/>
            <a:ext cx="2316000" cy="48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8" name="Google Shape;348;p46"/>
          <p:cNvSpPr txBox="1"/>
          <p:nvPr>
            <p:ph idx="8" type="subTitle"/>
          </p:nvPr>
        </p:nvSpPr>
        <p:spPr>
          <a:xfrm>
            <a:off x="2053200" y="3923733"/>
            <a:ext cx="2031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49" name="Google Shape;349;p46"/>
          <p:cNvSpPr txBox="1"/>
          <p:nvPr>
            <p:ph type="title"/>
          </p:nvPr>
        </p:nvSpPr>
        <p:spPr>
          <a:xfrm>
            <a:off x="713225" y="445025"/>
            <a:ext cx="64803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l">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l">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l">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l">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l">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l">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l">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50" name="Google Shape;350;p46"/>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51" name="Google Shape;351;p46"/>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6">
    <p:spTree>
      <p:nvGrpSpPr>
        <p:cNvPr id="352" name="Shape 352"/>
        <p:cNvGrpSpPr/>
        <p:nvPr/>
      </p:nvGrpSpPr>
      <p:grpSpPr>
        <a:xfrm>
          <a:off x="0" y="0"/>
          <a:ext cx="0" cy="0"/>
          <a:chOff x="0" y="0"/>
          <a:chExt cx="0" cy="0"/>
        </a:xfrm>
      </p:grpSpPr>
      <p:sp>
        <p:nvSpPr>
          <p:cNvPr id="353" name="Google Shape;353;p47"/>
          <p:cNvSpPr txBox="1"/>
          <p:nvPr>
            <p:ph idx="1" type="subTitle"/>
          </p:nvPr>
        </p:nvSpPr>
        <p:spPr>
          <a:xfrm>
            <a:off x="3571925" y="2904446"/>
            <a:ext cx="2015400" cy="496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54" name="Google Shape;354;p47"/>
          <p:cNvSpPr txBox="1"/>
          <p:nvPr>
            <p:ph idx="2" type="subTitle"/>
          </p:nvPr>
        </p:nvSpPr>
        <p:spPr>
          <a:xfrm>
            <a:off x="3571925" y="3306722"/>
            <a:ext cx="2015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55" name="Google Shape;355;p47"/>
          <p:cNvSpPr txBox="1"/>
          <p:nvPr>
            <p:ph idx="3" type="subTitle"/>
          </p:nvPr>
        </p:nvSpPr>
        <p:spPr>
          <a:xfrm>
            <a:off x="1088400" y="2904446"/>
            <a:ext cx="2015400" cy="496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56" name="Google Shape;356;p47"/>
          <p:cNvSpPr txBox="1"/>
          <p:nvPr>
            <p:ph idx="4" type="subTitle"/>
          </p:nvPr>
        </p:nvSpPr>
        <p:spPr>
          <a:xfrm>
            <a:off x="1088400" y="3306722"/>
            <a:ext cx="2015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57" name="Google Shape;357;p47"/>
          <p:cNvSpPr txBox="1"/>
          <p:nvPr>
            <p:ph idx="5" type="subTitle"/>
          </p:nvPr>
        </p:nvSpPr>
        <p:spPr>
          <a:xfrm>
            <a:off x="6055450" y="2904446"/>
            <a:ext cx="2015400" cy="496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58" name="Google Shape;358;p47"/>
          <p:cNvSpPr txBox="1"/>
          <p:nvPr>
            <p:ph idx="6" type="subTitle"/>
          </p:nvPr>
        </p:nvSpPr>
        <p:spPr>
          <a:xfrm>
            <a:off x="6055450" y="3306722"/>
            <a:ext cx="2015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59" name="Google Shape;359;p47"/>
          <p:cNvSpPr txBox="1"/>
          <p:nvPr>
            <p:ph type="title"/>
          </p:nvPr>
        </p:nvSpPr>
        <p:spPr>
          <a:xfrm>
            <a:off x="713225" y="445025"/>
            <a:ext cx="5517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l">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l">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l">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l">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l">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l">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l">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60" name="Google Shape;360;p47"/>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61" name="Google Shape;361;p47"/>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62" name="Google Shape;362;p47"/>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23">
    <p:spTree>
      <p:nvGrpSpPr>
        <p:cNvPr id="363" name="Shape 363"/>
        <p:cNvGrpSpPr/>
        <p:nvPr/>
      </p:nvGrpSpPr>
      <p:grpSpPr>
        <a:xfrm>
          <a:off x="0" y="0"/>
          <a:ext cx="0" cy="0"/>
          <a:chOff x="0" y="0"/>
          <a:chExt cx="0" cy="0"/>
        </a:xfrm>
      </p:grpSpPr>
      <p:cxnSp>
        <p:nvCxnSpPr>
          <p:cNvPr id="364" name="Google Shape;364;p48"/>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65" name="Google Shape;365;p48"/>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66" name="Google Shape;366;p48"/>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367" name="Google Shape;367;p48"/>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368" name="Google Shape;368;p48"/>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369" name="Google Shape;369;p48"/>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
        <p:nvSpPr>
          <p:cNvPr id="370" name="Google Shape;370;p48"/>
          <p:cNvSpPr txBox="1"/>
          <p:nvPr>
            <p:ph type="title"/>
          </p:nvPr>
        </p:nvSpPr>
        <p:spPr>
          <a:xfrm>
            <a:off x="2780100" y="445025"/>
            <a:ext cx="3583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71" name="Google Shape;371;p48"/>
          <p:cNvSpPr txBox="1"/>
          <p:nvPr>
            <p:ph idx="1" type="subTitle"/>
          </p:nvPr>
        </p:nvSpPr>
        <p:spPr>
          <a:xfrm>
            <a:off x="5306650" y="1710190"/>
            <a:ext cx="2486100" cy="401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372" name="Google Shape;372;p48"/>
          <p:cNvSpPr txBox="1"/>
          <p:nvPr>
            <p:ph idx="2" type="subTitle"/>
          </p:nvPr>
        </p:nvSpPr>
        <p:spPr>
          <a:xfrm>
            <a:off x="5306650" y="2111217"/>
            <a:ext cx="2486100" cy="61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73" name="Google Shape;373;p48"/>
          <p:cNvSpPr txBox="1"/>
          <p:nvPr>
            <p:ph idx="3" type="subTitle"/>
          </p:nvPr>
        </p:nvSpPr>
        <p:spPr>
          <a:xfrm>
            <a:off x="1351250" y="1710190"/>
            <a:ext cx="2486100" cy="401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374" name="Google Shape;374;p48"/>
          <p:cNvSpPr txBox="1"/>
          <p:nvPr>
            <p:ph idx="4" type="subTitle"/>
          </p:nvPr>
        </p:nvSpPr>
        <p:spPr>
          <a:xfrm>
            <a:off x="1351250" y="2111217"/>
            <a:ext cx="2486100" cy="61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75" name="Google Shape;375;p48"/>
          <p:cNvSpPr txBox="1"/>
          <p:nvPr>
            <p:ph idx="5" type="subTitle"/>
          </p:nvPr>
        </p:nvSpPr>
        <p:spPr>
          <a:xfrm>
            <a:off x="5306650" y="3552118"/>
            <a:ext cx="2486100" cy="461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376" name="Google Shape;376;p48"/>
          <p:cNvSpPr txBox="1"/>
          <p:nvPr>
            <p:ph idx="6" type="subTitle"/>
          </p:nvPr>
        </p:nvSpPr>
        <p:spPr>
          <a:xfrm>
            <a:off x="5306650" y="3946487"/>
            <a:ext cx="2486100" cy="61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77" name="Google Shape;377;p48"/>
          <p:cNvSpPr txBox="1"/>
          <p:nvPr>
            <p:ph idx="7" type="subTitle"/>
          </p:nvPr>
        </p:nvSpPr>
        <p:spPr>
          <a:xfrm>
            <a:off x="1351250" y="3552118"/>
            <a:ext cx="2486100" cy="461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378" name="Google Shape;378;p48"/>
          <p:cNvSpPr txBox="1"/>
          <p:nvPr>
            <p:ph idx="8" type="subTitle"/>
          </p:nvPr>
        </p:nvSpPr>
        <p:spPr>
          <a:xfrm>
            <a:off x="1351300" y="3946487"/>
            <a:ext cx="2486100" cy="61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79" name="Google Shape;379;p48"/>
          <p:cNvSpPr txBox="1"/>
          <p:nvPr>
            <p:ph idx="9" type="title"/>
          </p:nvPr>
        </p:nvSpPr>
        <p:spPr>
          <a:xfrm>
            <a:off x="1351250" y="1131425"/>
            <a:ext cx="2486100" cy="667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4000"/>
              <a:buNone/>
              <a:defRPr sz="3800">
                <a:solidFill>
                  <a:schemeClr val="accent1"/>
                </a:solidFill>
              </a:defRPr>
            </a:lvl1pPr>
            <a:lvl2pPr lvl="1" algn="ctr">
              <a:lnSpc>
                <a:spcPct val="100000"/>
              </a:lnSpc>
              <a:spcBef>
                <a:spcPts val="0"/>
              </a:spcBef>
              <a:spcAft>
                <a:spcPts val="0"/>
              </a:spcAft>
              <a:buClr>
                <a:schemeClr val="dk2"/>
              </a:buClr>
              <a:buSzPts val="4000"/>
              <a:buNone/>
              <a:defRPr sz="4000">
                <a:solidFill>
                  <a:schemeClr val="dk2"/>
                </a:solidFill>
              </a:defRPr>
            </a:lvl2pPr>
            <a:lvl3pPr lvl="2" algn="ctr">
              <a:lnSpc>
                <a:spcPct val="100000"/>
              </a:lnSpc>
              <a:spcBef>
                <a:spcPts val="0"/>
              </a:spcBef>
              <a:spcAft>
                <a:spcPts val="0"/>
              </a:spcAft>
              <a:buClr>
                <a:schemeClr val="dk2"/>
              </a:buClr>
              <a:buSzPts val="4000"/>
              <a:buNone/>
              <a:defRPr sz="4000">
                <a:solidFill>
                  <a:schemeClr val="dk2"/>
                </a:solidFill>
              </a:defRPr>
            </a:lvl3pPr>
            <a:lvl4pPr lvl="3" algn="ctr">
              <a:lnSpc>
                <a:spcPct val="100000"/>
              </a:lnSpc>
              <a:spcBef>
                <a:spcPts val="0"/>
              </a:spcBef>
              <a:spcAft>
                <a:spcPts val="0"/>
              </a:spcAft>
              <a:buClr>
                <a:schemeClr val="dk2"/>
              </a:buClr>
              <a:buSzPts val="4000"/>
              <a:buNone/>
              <a:defRPr sz="4000">
                <a:solidFill>
                  <a:schemeClr val="dk2"/>
                </a:solidFill>
              </a:defRPr>
            </a:lvl4pPr>
            <a:lvl5pPr lvl="4" algn="ctr">
              <a:lnSpc>
                <a:spcPct val="100000"/>
              </a:lnSpc>
              <a:spcBef>
                <a:spcPts val="0"/>
              </a:spcBef>
              <a:spcAft>
                <a:spcPts val="0"/>
              </a:spcAft>
              <a:buClr>
                <a:schemeClr val="dk2"/>
              </a:buClr>
              <a:buSzPts val="4000"/>
              <a:buNone/>
              <a:defRPr sz="4000">
                <a:solidFill>
                  <a:schemeClr val="dk2"/>
                </a:solidFill>
              </a:defRPr>
            </a:lvl5pPr>
            <a:lvl6pPr lvl="5" algn="ctr">
              <a:lnSpc>
                <a:spcPct val="100000"/>
              </a:lnSpc>
              <a:spcBef>
                <a:spcPts val="0"/>
              </a:spcBef>
              <a:spcAft>
                <a:spcPts val="0"/>
              </a:spcAft>
              <a:buClr>
                <a:schemeClr val="dk2"/>
              </a:buClr>
              <a:buSzPts val="4000"/>
              <a:buNone/>
              <a:defRPr sz="4000">
                <a:solidFill>
                  <a:schemeClr val="dk2"/>
                </a:solidFill>
              </a:defRPr>
            </a:lvl6pPr>
            <a:lvl7pPr lvl="6" algn="ctr">
              <a:lnSpc>
                <a:spcPct val="100000"/>
              </a:lnSpc>
              <a:spcBef>
                <a:spcPts val="0"/>
              </a:spcBef>
              <a:spcAft>
                <a:spcPts val="0"/>
              </a:spcAft>
              <a:buClr>
                <a:schemeClr val="dk2"/>
              </a:buClr>
              <a:buSzPts val="4000"/>
              <a:buNone/>
              <a:defRPr sz="4000">
                <a:solidFill>
                  <a:schemeClr val="dk2"/>
                </a:solidFill>
              </a:defRPr>
            </a:lvl7pPr>
            <a:lvl8pPr lvl="7" algn="ctr">
              <a:lnSpc>
                <a:spcPct val="100000"/>
              </a:lnSpc>
              <a:spcBef>
                <a:spcPts val="0"/>
              </a:spcBef>
              <a:spcAft>
                <a:spcPts val="0"/>
              </a:spcAft>
              <a:buClr>
                <a:schemeClr val="dk2"/>
              </a:buClr>
              <a:buSzPts val="4000"/>
              <a:buNone/>
              <a:defRPr sz="4000">
                <a:solidFill>
                  <a:schemeClr val="dk2"/>
                </a:solidFill>
              </a:defRPr>
            </a:lvl8pPr>
            <a:lvl9pPr lvl="8" algn="ctr">
              <a:lnSpc>
                <a:spcPct val="100000"/>
              </a:lnSpc>
              <a:spcBef>
                <a:spcPts val="0"/>
              </a:spcBef>
              <a:spcAft>
                <a:spcPts val="0"/>
              </a:spcAft>
              <a:buClr>
                <a:schemeClr val="dk2"/>
              </a:buClr>
              <a:buSzPts val="4000"/>
              <a:buNone/>
              <a:defRPr sz="4000">
                <a:solidFill>
                  <a:schemeClr val="dk2"/>
                </a:solidFill>
              </a:defRPr>
            </a:lvl9pPr>
          </a:lstStyle>
          <a:p/>
        </p:txBody>
      </p:sp>
      <p:sp>
        <p:nvSpPr>
          <p:cNvPr id="380" name="Google Shape;380;p48"/>
          <p:cNvSpPr txBox="1"/>
          <p:nvPr>
            <p:ph idx="13" type="title"/>
          </p:nvPr>
        </p:nvSpPr>
        <p:spPr>
          <a:xfrm>
            <a:off x="5306650" y="1131425"/>
            <a:ext cx="2486100" cy="667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4000"/>
              <a:buNone/>
              <a:defRPr sz="3800">
                <a:solidFill>
                  <a:schemeClr val="accent1"/>
                </a:solidFill>
              </a:defRPr>
            </a:lvl1pPr>
            <a:lvl2pPr lvl="1" algn="ctr">
              <a:lnSpc>
                <a:spcPct val="100000"/>
              </a:lnSpc>
              <a:spcBef>
                <a:spcPts val="0"/>
              </a:spcBef>
              <a:spcAft>
                <a:spcPts val="0"/>
              </a:spcAft>
              <a:buClr>
                <a:schemeClr val="dk2"/>
              </a:buClr>
              <a:buSzPts val="4000"/>
              <a:buNone/>
              <a:defRPr sz="4000">
                <a:solidFill>
                  <a:schemeClr val="dk2"/>
                </a:solidFill>
              </a:defRPr>
            </a:lvl2pPr>
            <a:lvl3pPr lvl="2" algn="ctr">
              <a:lnSpc>
                <a:spcPct val="100000"/>
              </a:lnSpc>
              <a:spcBef>
                <a:spcPts val="0"/>
              </a:spcBef>
              <a:spcAft>
                <a:spcPts val="0"/>
              </a:spcAft>
              <a:buClr>
                <a:schemeClr val="dk2"/>
              </a:buClr>
              <a:buSzPts val="4000"/>
              <a:buNone/>
              <a:defRPr sz="4000">
                <a:solidFill>
                  <a:schemeClr val="dk2"/>
                </a:solidFill>
              </a:defRPr>
            </a:lvl3pPr>
            <a:lvl4pPr lvl="3" algn="ctr">
              <a:lnSpc>
                <a:spcPct val="100000"/>
              </a:lnSpc>
              <a:spcBef>
                <a:spcPts val="0"/>
              </a:spcBef>
              <a:spcAft>
                <a:spcPts val="0"/>
              </a:spcAft>
              <a:buClr>
                <a:schemeClr val="dk2"/>
              </a:buClr>
              <a:buSzPts val="4000"/>
              <a:buNone/>
              <a:defRPr sz="4000">
                <a:solidFill>
                  <a:schemeClr val="dk2"/>
                </a:solidFill>
              </a:defRPr>
            </a:lvl4pPr>
            <a:lvl5pPr lvl="4" algn="ctr">
              <a:lnSpc>
                <a:spcPct val="100000"/>
              </a:lnSpc>
              <a:spcBef>
                <a:spcPts val="0"/>
              </a:spcBef>
              <a:spcAft>
                <a:spcPts val="0"/>
              </a:spcAft>
              <a:buClr>
                <a:schemeClr val="dk2"/>
              </a:buClr>
              <a:buSzPts val="4000"/>
              <a:buNone/>
              <a:defRPr sz="4000">
                <a:solidFill>
                  <a:schemeClr val="dk2"/>
                </a:solidFill>
              </a:defRPr>
            </a:lvl5pPr>
            <a:lvl6pPr lvl="5" algn="ctr">
              <a:lnSpc>
                <a:spcPct val="100000"/>
              </a:lnSpc>
              <a:spcBef>
                <a:spcPts val="0"/>
              </a:spcBef>
              <a:spcAft>
                <a:spcPts val="0"/>
              </a:spcAft>
              <a:buClr>
                <a:schemeClr val="dk2"/>
              </a:buClr>
              <a:buSzPts val="4000"/>
              <a:buNone/>
              <a:defRPr sz="4000">
                <a:solidFill>
                  <a:schemeClr val="dk2"/>
                </a:solidFill>
              </a:defRPr>
            </a:lvl6pPr>
            <a:lvl7pPr lvl="6" algn="ctr">
              <a:lnSpc>
                <a:spcPct val="100000"/>
              </a:lnSpc>
              <a:spcBef>
                <a:spcPts val="0"/>
              </a:spcBef>
              <a:spcAft>
                <a:spcPts val="0"/>
              </a:spcAft>
              <a:buClr>
                <a:schemeClr val="dk2"/>
              </a:buClr>
              <a:buSzPts val="4000"/>
              <a:buNone/>
              <a:defRPr sz="4000">
                <a:solidFill>
                  <a:schemeClr val="dk2"/>
                </a:solidFill>
              </a:defRPr>
            </a:lvl7pPr>
            <a:lvl8pPr lvl="7" algn="ctr">
              <a:lnSpc>
                <a:spcPct val="100000"/>
              </a:lnSpc>
              <a:spcBef>
                <a:spcPts val="0"/>
              </a:spcBef>
              <a:spcAft>
                <a:spcPts val="0"/>
              </a:spcAft>
              <a:buClr>
                <a:schemeClr val="dk2"/>
              </a:buClr>
              <a:buSzPts val="4000"/>
              <a:buNone/>
              <a:defRPr sz="4000">
                <a:solidFill>
                  <a:schemeClr val="dk2"/>
                </a:solidFill>
              </a:defRPr>
            </a:lvl8pPr>
            <a:lvl9pPr lvl="8" algn="ctr">
              <a:lnSpc>
                <a:spcPct val="100000"/>
              </a:lnSpc>
              <a:spcBef>
                <a:spcPts val="0"/>
              </a:spcBef>
              <a:spcAft>
                <a:spcPts val="0"/>
              </a:spcAft>
              <a:buClr>
                <a:schemeClr val="dk2"/>
              </a:buClr>
              <a:buSzPts val="4000"/>
              <a:buNone/>
              <a:defRPr sz="4000">
                <a:solidFill>
                  <a:schemeClr val="dk2"/>
                </a:solidFill>
              </a:defRPr>
            </a:lvl9pPr>
          </a:lstStyle>
          <a:p/>
        </p:txBody>
      </p:sp>
      <p:sp>
        <p:nvSpPr>
          <p:cNvPr id="381" name="Google Shape;381;p48"/>
          <p:cNvSpPr txBox="1"/>
          <p:nvPr>
            <p:ph idx="14" type="title"/>
          </p:nvPr>
        </p:nvSpPr>
        <p:spPr>
          <a:xfrm>
            <a:off x="1351300" y="2964563"/>
            <a:ext cx="2486100" cy="667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4000"/>
              <a:buNone/>
              <a:defRPr sz="3800">
                <a:solidFill>
                  <a:schemeClr val="accent1"/>
                </a:solidFill>
              </a:defRPr>
            </a:lvl1pPr>
            <a:lvl2pPr lvl="1" algn="ctr">
              <a:lnSpc>
                <a:spcPct val="100000"/>
              </a:lnSpc>
              <a:spcBef>
                <a:spcPts val="0"/>
              </a:spcBef>
              <a:spcAft>
                <a:spcPts val="0"/>
              </a:spcAft>
              <a:buClr>
                <a:schemeClr val="dk2"/>
              </a:buClr>
              <a:buSzPts val="4000"/>
              <a:buNone/>
              <a:defRPr sz="4000">
                <a:solidFill>
                  <a:schemeClr val="dk2"/>
                </a:solidFill>
              </a:defRPr>
            </a:lvl2pPr>
            <a:lvl3pPr lvl="2" algn="ctr">
              <a:lnSpc>
                <a:spcPct val="100000"/>
              </a:lnSpc>
              <a:spcBef>
                <a:spcPts val="0"/>
              </a:spcBef>
              <a:spcAft>
                <a:spcPts val="0"/>
              </a:spcAft>
              <a:buClr>
                <a:schemeClr val="dk2"/>
              </a:buClr>
              <a:buSzPts val="4000"/>
              <a:buNone/>
              <a:defRPr sz="4000">
                <a:solidFill>
                  <a:schemeClr val="dk2"/>
                </a:solidFill>
              </a:defRPr>
            </a:lvl3pPr>
            <a:lvl4pPr lvl="3" algn="ctr">
              <a:lnSpc>
                <a:spcPct val="100000"/>
              </a:lnSpc>
              <a:spcBef>
                <a:spcPts val="0"/>
              </a:spcBef>
              <a:spcAft>
                <a:spcPts val="0"/>
              </a:spcAft>
              <a:buClr>
                <a:schemeClr val="dk2"/>
              </a:buClr>
              <a:buSzPts val="4000"/>
              <a:buNone/>
              <a:defRPr sz="4000">
                <a:solidFill>
                  <a:schemeClr val="dk2"/>
                </a:solidFill>
              </a:defRPr>
            </a:lvl4pPr>
            <a:lvl5pPr lvl="4" algn="ctr">
              <a:lnSpc>
                <a:spcPct val="100000"/>
              </a:lnSpc>
              <a:spcBef>
                <a:spcPts val="0"/>
              </a:spcBef>
              <a:spcAft>
                <a:spcPts val="0"/>
              </a:spcAft>
              <a:buClr>
                <a:schemeClr val="dk2"/>
              </a:buClr>
              <a:buSzPts val="4000"/>
              <a:buNone/>
              <a:defRPr sz="4000">
                <a:solidFill>
                  <a:schemeClr val="dk2"/>
                </a:solidFill>
              </a:defRPr>
            </a:lvl5pPr>
            <a:lvl6pPr lvl="5" algn="ctr">
              <a:lnSpc>
                <a:spcPct val="100000"/>
              </a:lnSpc>
              <a:spcBef>
                <a:spcPts val="0"/>
              </a:spcBef>
              <a:spcAft>
                <a:spcPts val="0"/>
              </a:spcAft>
              <a:buClr>
                <a:schemeClr val="dk2"/>
              </a:buClr>
              <a:buSzPts val="4000"/>
              <a:buNone/>
              <a:defRPr sz="4000">
                <a:solidFill>
                  <a:schemeClr val="dk2"/>
                </a:solidFill>
              </a:defRPr>
            </a:lvl6pPr>
            <a:lvl7pPr lvl="6" algn="ctr">
              <a:lnSpc>
                <a:spcPct val="100000"/>
              </a:lnSpc>
              <a:spcBef>
                <a:spcPts val="0"/>
              </a:spcBef>
              <a:spcAft>
                <a:spcPts val="0"/>
              </a:spcAft>
              <a:buClr>
                <a:schemeClr val="dk2"/>
              </a:buClr>
              <a:buSzPts val="4000"/>
              <a:buNone/>
              <a:defRPr sz="4000">
                <a:solidFill>
                  <a:schemeClr val="dk2"/>
                </a:solidFill>
              </a:defRPr>
            </a:lvl7pPr>
            <a:lvl8pPr lvl="7" algn="ctr">
              <a:lnSpc>
                <a:spcPct val="100000"/>
              </a:lnSpc>
              <a:spcBef>
                <a:spcPts val="0"/>
              </a:spcBef>
              <a:spcAft>
                <a:spcPts val="0"/>
              </a:spcAft>
              <a:buClr>
                <a:schemeClr val="dk2"/>
              </a:buClr>
              <a:buSzPts val="4000"/>
              <a:buNone/>
              <a:defRPr sz="4000">
                <a:solidFill>
                  <a:schemeClr val="dk2"/>
                </a:solidFill>
              </a:defRPr>
            </a:lvl8pPr>
            <a:lvl9pPr lvl="8" algn="ctr">
              <a:lnSpc>
                <a:spcPct val="100000"/>
              </a:lnSpc>
              <a:spcBef>
                <a:spcPts val="0"/>
              </a:spcBef>
              <a:spcAft>
                <a:spcPts val="0"/>
              </a:spcAft>
              <a:buClr>
                <a:schemeClr val="dk2"/>
              </a:buClr>
              <a:buSzPts val="4000"/>
              <a:buNone/>
              <a:defRPr sz="4000">
                <a:solidFill>
                  <a:schemeClr val="dk2"/>
                </a:solidFill>
              </a:defRPr>
            </a:lvl9pPr>
          </a:lstStyle>
          <a:p/>
        </p:txBody>
      </p:sp>
      <p:sp>
        <p:nvSpPr>
          <p:cNvPr id="382" name="Google Shape;382;p48"/>
          <p:cNvSpPr txBox="1"/>
          <p:nvPr>
            <p:ph idx="15" type="title"/>
          </p:nvPr>
        </p:nvSpPr>
        <p:spPr>
          <a:xfrm>
            <a:off x="5306650" y="2964563"/>
            <a:ext cx="2486100" cy="667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4000"/>
              <a:buNone/>
              <a:defRPr sz="3800">
                <a:solidFill>
                  <a:schemeClr val="accent1"/>
                </a:solidFill>
              </a:defRPr>
            </a:lvl1pPr>
            <a:lvl2pPr lvl="1" algn="ctr">
              <a:lnSpc>
                <a:spcPct val="100000"/>
              </a:lnSpc>
              <a:spcBef>
                <a:spcPts val="0"/>
              </a:spcBef>
              <a:spcAft>
                <a:spcPts val="0"/>
              </a:spcAft>
              <a:buClr>
                <a:schemeClr val="dk2"/>
              </a:buClr>
              <a:buSzPts val="4000"/>
              <a:buNone/>
              <a:defRPr sz="4000">
                <a:solidFill>
                  <a:schemeClr val="dk2"/>
                </a:solidFill>
              </a:defRPr>
            </a:lvl2pPr>
            <a:lvl3pPr lvl="2" algn="ctr">
              <a:lnSpc>
                <a:spcPct val="100000"/>
              </a:lnSpc>
              <a:spcBef>
                <a:spcPts val="0"/>
              </a:spcBef>
              <a:spcAft>
                <a:spcPts val="0"/>
              </a:spcAft>
              <a:buClr>
                <a:schemeClr val="dk2"/>
              </a:buClr>
              <a:buSzPts val="4000"/>
              <a:buNone/>
              <a:defRPr sz="4000">
                <a:solidFill>
                  <a:schemeClr val="dk2"/>
                </a:solidFill>
              </a:defRPr>
            </a:lvl3pPr>
            <a:lvl4pPr lvl="3" algn="ctr">
              <a:lnSpc>
                <a:spcPct val="100000"/>
              </a:lnSpc>
              <a:spcBef>
                <a:spcPts val="0"/>
              </a:spcBef>
              <a:spcAft>
                <a:spcPts val="0"/>
              </a:spcAft>
              <a:buClr>
                <a:schemeClr val="dk2"/>
              </a:buClr>
              <a:buSzPts val="4000"/>
              <a:buNone/>
              <a:defRPr sz="4000">
                <a:solidFill>
                  <a:schemeClr val="dk2"/>
                </a:solidFill>
              </a:defRPr>
            </a:lvl4pPr>
            <a:lvl5pPr lvl="4" algn="ctr">
              <a:lnSpc>
                <a:spcPct val="100000"/>
              </a:lnSpc>
              <a:spcBef>
                <a:spcPts val="0"/>
              </a:spcBef>
              <a:spcAft>
                <a:spcPts val="0"/>
              </a:spcAft>
              <a:buClr>
                <a:schemeClr val="dk2"/>
              </a:buClr>
              <a:buSzPts val="4000"/>
              <a:buNone/>
              <a:defRPr sz="4000">
                <a:solidFill>
                  <a:schemeClr val="dk2"/>
                </a:solidFill>
              </a:defRPr>
            </a:lvl5pPr>
            <a:lvl6pPr lvl="5" algn="ctr">
              <a:lnSpc>
                <a:spcPct val="100000"/>
              </a:lnSpc>
              <a:spcBef>
                <a:spcPts val="0"/>
              </a:spcBef>
              <a:spcAft>
                <a:spcPts val="0"/>
              </a:spcAft>
              <a:buClr>
                <a:schemeClr val="dk2"/>
              </a:buClr>
              <a:buSzPts val="4000"/>
              <a:buNone/>
              <a:defRPr sz="4000">
                <a:solidFill>
                  <a:schemeClr val="dk2"/>
                </a:solidFill>
              </a:defRPr>
            </a:lvl6pPr>
            <a:lvl7pPr lvl="6" algn="ctr">
              <a:lnSpc>
                <a:spcPct val="100000"/>
              </a:lnSpc>
              <a:spcBef>
                <a:spcPts val="0"/>
              </a:spcBef>
              <a:spcAft>
                <a:spcPts val="0"/>
              </a:spcAft>
              <a:buClr>
                <a:schemeClr val="dk2"/>
              </a:buClr>
              <a:buSzPts val="4000"/>
              <a:buNone/>
              <a:defRPr sz="4000">
                <a:solidFill>
                  <a:schemeClr val="dk2"/>
                </a:solidFill>
              </a:defRPr>
            </a:lvl7pPr>
            <a:lvl8pPr lvl="7" algn="ctr">
              <a:lnSpc>
                <a:spcPct val="100000"/>
              </a:lnSpc>
              <a:spcBef>
                <a:spcPts val="0"/>
              </a:spcBef>
              <a:spcAft>
                <a:spcPts val="0"/>
              </a:spcAft>
              <a:buClr>
                <a:schemeClr val="dk2"/>
              </a:buClr>
              <a:buSzPts val="4000"/>
              <a:buNone/>
              <a:defRPr sz="4000">
                <a:solidFill>
                  <a:schemeClr val="dk2"/>
                </a:solidFill>
              </a:defRPr>
            </a:lvl8pPr>
            <a:lvl9pPr lvl="8" algn="ctr">
              <a:lnSpc>
                <a:spcPct val="100000"/>
              </a:lnSpc>
              <a:spcBef>
                <a:spcPts val="0"/>
              </a:spcBef>
              <a:spcAft>
                <a:spcPts val="0"/>
              </a:spcAft>
              <a:buClr>
                <a:schemeClr val="dk2"/>
              </a:buClr>
              <a:buSzPts val="4000"/>
              <a:buNone/>
              <a:defRPr sz="4000">
                <a:solidFill>
                  <a:schemeClr val="dk2"/>
                </a:solidFill>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5">
    <p:spTree>
      <p:nvGrpSpPr>
        <p:cNvPr id="383" name="Shape 383"/>
        <p:cNvGrpSpPr/>
        <p:nvPr/>
      </p:nvGrpSpPr>
      <p:grpSpPr>
        <a:xfrm>
          <a:off x="0" y="0"/>
          <a:ext cx="0" cy="0"/>
          <a:chOff x="0" y="0"/>
          <a:chExt cx="0" cy="0"/>
        </a:xfrm>
      </p:grpSpPr>
      <p:sp>
        <p:nvSpPr>
          <p:cNvPr id="384" name="Google Shape;384;p49"/>
          <p:cNvSpPr txBox="1"/>
          <p:nvPr>
            <p:ph idx="1" type="subTitle"/>
          </p:nvPr>
        </p:nvSpPr>
        <p:spPr>
          <a:xfrm>
            <a:off x="4750175" y="1632746"/>
            <a:ext cx="2014800" cy="499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5" name="Google Shape;385;p49"/>
          <p:cNvSpPr txBox="1"/>
          <p:nvPr>
            <p:ph idx="2" type="subTitle"/>
          </p:nvPr>
        </p:nvSpPr>
        <p:spPr>
          <a:xfrm>
            <a:off x="4750184" y="2035022"/>
            <a:ext cx="2014800" cy="572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86" name="Google Shape;386;p49"/>
          <p:cNvSpPr txBox="1"/>
          <p:nvPr>
            <p:ph idx="3" type="subTitle"/>
          </p:nvPr>
        </p:nvSpPr>
        <p:spPr>
          <a:xfrm>
            <a:off x="2306450" y="1632746"/>
            <a:ext cx="2014800" cy="499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7" name="Google Shape;387;p49"/>
          <p:cNvSpPr txBox="1"/>
          <p:nvPr>
            <p:ph idx="4" type="subTitle"/>
          </p:nvPr>
        </p:nvSpPr>
        <p:spPr>
          <a:xfrm>
            <a:off x="2306462" y="2035022"/>
            <a:ext cx="2014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88" name="Google Shape;388;p49"/>
          <p:cNvSpPr txBox="1"/>
          <p:nvPr>
            <p:ph idx="5" type="subTitle"/>
          </p:nvPr>
        </p:nvSpPr>
        <p:spPr>
          <a:xfrm>
            <a:off x="4750175" y="3062273"/>
            <a:ext cx="2014800" cy="499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9" name="Google Shape;389;p49"/>
          <p:cNvSpPr txBox="1"/>
          <p:nvPr>
            <p:ph idx="6" type="subTitle"/>
          </p:nvPr>
        </p:nvSpPr>
        <p:spPr>
          <a:xfrm>
            <a:off x="4750184" y="3471047"/>
            <a:ext cx="2014800" cy="572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90" name="Google Shape;390;p49"/>
          <p:cNvSpPr txBox="1"/>
          <p:nvPr>
            <p:ph idx="7" type="subTitle"/>
          </p:nvPr>
        </p:nvSpPr>
        <p:spPr>
          <a:xfrm>
            <a:off x="2306450" y="3062273"/>
            <a:ext cx="2014800" cy="499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91" name="Google Shape;391;p49"/>
          <p:cNvSpPr txBox="1"/>
          <p:nvPr>
            <p:ph idx="8" type="subTitle"/>
          </p:nvPr>
        </p:nvSpPr>
        <p:spPr>
          <a:xfrm>
            <a:off x="2306462" y="3471047"/>
            <a:ext cx="2014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92" name="Google Shape;392;p49"/>
          <p:cNvSpPr txBox="1"/>
          <p:nvPr>
            <p:ph type="title"/>
          </p:nvPr>
        </p:nvSpPr>
        <p:spPr>
          <a:xfrm>
            <a:off x="713225" y="445025"/>
            <a:ext cx="2785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l">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l">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l">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l">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l">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l">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l">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93" name="Google Shape;393;p49"/>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94" name="Google Shape;394;p49"/>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26">
    <p:spTree>
      <p:nvGrpSpPr>
        <p:cNvPr id="395" name="Shape 395"/>
        <p:cNvGrpSpPr/>
        <p:nvPr/>
      </p:nvGrpSpPr>
      <p:grpSpPr>
        <a:xfrm>
          <a:off x="0" y="0"/>
          <a:ext cx="0" cy="0"/>
          <a:chOff x="0" y="0"/>
          <a:chExt cx="0" cy="0"/>
        </a:xfrm>
      </p:grpSpPr>
      <p:cxnSp>
        <p:nvCxnSpPr>
          <p:cNvPr id="396" name="Google Shape;396;p50"/>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97" name="Google Shape;397;p50"/>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98" name="Google Shape;398;p50"/>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399" name="Google Shape;399;p50"/>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400" name="Google Shape;400;p50"/>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401" name="Google Shape;401;p50"/>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
        <p:nvSpPr>
          <p:cNvPr id="402" name="Google Shape;402;p50"/>
          <p:cNvSpPr txBox="1"/>
          <p:nvPr>
            <p:ph idx="1" type="subTitle"/>
          </p:nvPr>
        </p:nvSpPr>
        <p:spPr>
          <a:xfrm>
            <a:off x="728750" y="1112872"/>
            <a:ext cx="2014800" cy="499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03" name="Google Shape;403;p50"/>
          <p:cNvSpPr txBox="1"/>
          <p:nvPr>
            <p:ph idx="2" type="subTitle"/>
          </p:nvPr>
        </p:nvSpPr>
        <p:spPr>
          <a:xfrm>
            <a:off x="728762" y="1515149"/>
            <a:ext cx="2014800" cy="572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04" name="Google Shape;404;p50"/>
          <p:cNvSpPr txBox="1"/>
          <p:nvPr>
            <p:ph idx="3" type="subTitle"/>
          </p:nvPr>
        </p:nvSpPr>
        <p:spPr>
          <a:xfrm>
            <a:off x="728750" y="2036386"/>
            <a:ext cx="2014800" cy="499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05" name="Google Shape;405;p50"/>
          <p:cNvSpPr txBox="1"/>
          <p:nvPr>
            <p:ph idx="4" type="subTitle"/>
          </p:nvPr>
        </p:nvSpPr>
        <p:spPr>
          <a:xfrm>
            <a:off x="728762" y="2445160"/>
            <a:ext cx="2014800" cy="572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06" name="Google Shape;406;p50"/>
          <p:cNvSpPr txBox="1"/>
          <p:nvPr>
            <p:ph type="title"/>
          </p:nvPr>
        </p:nvSpPr>
        <p:spPr>
          <a:xfrm>
            <a:off x="1531650" y="445025"/>
            <a:ext cx="6080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ctr">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ctr">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ctr">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ctr">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ctr">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ctr">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ctr">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07" name="Google Shape;407;p50"/>
          <p:cNvSpPr txBox="1"/>
          <p:nvPr>
            <p:ph idx="5" type="subTitle"/>
          </p:nvPr>
        </p:nvSpPr>
        <p:spPr>
          <a:xfrm>
            <a:off x="728750" y="2997225"/>
            <a:ext cx="2014800" cy="499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08" name="Google Shape;408;p50"/>
          <p:cNvSpPr txBox="1"/>
          <p:nvPr>
            <p:ph idx="6" type="subTitle"/>
          </p:nvPr>
        </p:nvSpPr>
        <p:spPr>
          <a:xfrm>
            <a:off x="728762" y="3405999"/>
            <a:ext cx="2014800" cy="572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6">
    <p:spTree>
      <p:nvGrpSpPr>
        <p:cNvPr id="409" name="Shape 409"/>
        <p:cNvGrpSpPr/>
        <p:nvPr/>
      </p:nvGrpSpPr>
      <p:grpSpPr>
        <a:xfrm>
          <a:off x="0" y="0"/>
          <a:ext cx="0" cy="0"/>
          <a:chOff x="0" y="0"/>
          <a:chExt cx="0" cy="0"/>
        </a:xfrm>
      </p:grpSpPr>
      <p:sp>
        <p:nvSpPr>
          <p:cNvPr id="410" name="Google Shape;410;p51"/>
          <p:cNvSpPr txBox="1"/>
          <p:nvPr>
            <p:ph type="title"/>
          </p:nvPr>
        </p:nvSpPr>
        <p:spPr>
          <a:xfrm>
            <a:off x="2592925" y="714600"/>
            <a:ext cx="3958200" cy="615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5000"/>
              <a:buNone/>
              <a:defRPr sz="4500">
                <a:solidFill>
                  <a:schemeClr val="accent1"/>
                </a:solidFill>
              </a:defRPr>
            </a:lvl1pPr>
            <a:lvl2pPr lvl="1"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p:txBody>
      </p:sp>
      <p:sp>
        <p:nvSpPr>
          <p:cNvPr id="411" name="Google Shape;411;p51"/>
          <p:cNvSpPr txBox="1"/>
          <p:nvPr>
            <p:ph idx="1" type="subTitle"/>
          </p:nvPr>
        </p:nvSpPr>
        <p:spPr>
          <a:xfrm>
            <a:off x="2364984" y="1346400"/>
            <a:ext cx="4414200" cy="377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5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12" name="Google Shape;412;p51"/>
          <p:cNvSpPr txBox="1"/>
          <p:nvPr>
            <p:ph idx="2" type="title"/>
          </p:nvPr>
        </p:nvSpPr>
        <p:spPr>
          <a:xfrm>
            <a:off x="2592925" y="2063025"/>
            <a:ext cx="3958200" cy="615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5000"/>
              <a:buNone/>
              <a:defRPr sz="4300">
                <a:solidFill>
                  <a:schemeClr val="accent1"/>
                </a:solidFill>
              </a:defRPr>
            </a:lvl1pPr>
            <a:lvl2pPr lvl="1"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p:txBody>
      </p:sp>
      <p:sp>
        <p:nvSpPr>
          <p:cNvPr id="413" name="Google Shape;413;p51"/>
          <p:cNvSpPr txBox="1"/>
          <p:nvPr>
            <p:ph idx="3" type="subTitle"/>
          </p:nvPr>
        </p:nvSpPr>
        <p:spPr>
          <a:xfrm>
            <a:off x="2364984" y="2694825"/>
            <a:ext cx="4414200" cy="37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5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14" name="Google Shape;414;p51"/>
          <p:cNvSpPr txBox="1"/>
          <p:nvPr>
            <p:ph idx="4" type="title"/>
          </p:nvPr>
        </p:nvSpPr>
        <p:spPr>
          <a:xfrm>
            <a:off x="2592925" y="3411450"/>
            <a:ext cx="3958200" cy="615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5000"/>
              <a:buNone/>
              <a:defRPr sz="4300">
                <a:solidFill>
                  <a:schemeClr val="accent1"/>
                </a:solidFill>
              </a:defRPr>
            </a:lvl1pPr>
            <a:lvl2pPr lvl="1"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p:txBody>
      </p:sp>
      <p:sp>
        <p:nvSpPr>
          <p:cNvPr id="415" name="Google Shape;415;p51"/>
          <p:cNvSpPr txBox="1"/>
          <p:nvPr>
            <p:ph idx="5" type="subTitle"/>
          </p:nvPr>
        </p:nvSpPr>
        <p:spPr>
          <a:xfrm>
            <a:off x="2364950" y="4043250"/>
            <a:ext cx="4414200" cy="377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5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cxnSp>
        <p:nvCxnSpPr>
          <p:cNvPr id="416" name="Google Shape;416;p51"/>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17" name="Google Shape;417;p51"/>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28">
    <p:spTree>
      <p:nvGrpSpPr>
        <p:cNvPr id="418" name="Shape 418"/>
        <p:cNvGrpSpPr/>
        <p:nvPr/>
      </p:nvGrpSpPr>
      <p:grpSpPr>
        <a:xfrm>
          <a:off x="0" y="0"/>
          <a:ext cx="0" cy="0"/>
          <a:chOff x="0" y="0"/>
          <a:chExt cx="0" cy="0"/>
        </a:xfrm>
      </p:grpSpPr>
      <p:sp>
        <p:nvSpPr>
          <p:cNvPr id="419" name="Google Shape;419;p52"/>
          <p:cNvSpPr txBox="1"/>
          <p:nvPr>
            <p:ph idx="1" type="subTitle"/>
          </p:nvPr>
        </p:nvSpPr>
        <p:spPr>
          <a:xfrm>
            <a:off x="5700609" y="2084269"/>
            <a:ext cx="2764500" cy="499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0" name="Google Shape;420;p52"/>
          <p:cNvSpPr txBox="1"/>
          <p:nvPr>
            <p:ph idx="2" type="subTitle"/>
          </p:nvPr>
        </p:nvSpPr>
        <p:spPr>
          <a:xfrm>
            <a:off x="5700621" y="2486544"/>
            <a:ext cx="2764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solidFill>
                  <a:schemeClr val="dk1"/>
                </a:solidFill>
                <a:latin typeface="Mako"/>
                <a:ea typeface="Mako"/>
                <a:cs typeface="Mako"/>
                <a:sym typeface="Mako"/>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21" name="Google Shape;421;p52"/>
          <p:cNvSpPr txBox="1"/>
          <p:nvPr>
            <p:ph idx="3" type="subTitle"/>
          </p:nvPr>
        </p:nvSpPr>
        <p:spPr>
          <a:xfrm>
            <a:off x="1973988" y="902134"/>
            <a:ext cx="2764500" cy="499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2" name="Google Shape;422;p52"/>
          <p:cNvSpPr txBox="1"/>
          <p:nvPr>
            <p:ph idx="4" type="subTitle"/>
          </p:nvPr>
        </p:nvSpPr>
        <p:spPr>
          <a:xfrm>
            <a:off x="1973988" y="1304410"/>
            <a:ext cx="2764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solidFill>
                  <a:schemeClr val="dk1"/>
                </a:solidFill>
                <a:latin typeface="Mako"/>
                <a:ea typeface="Mako"/>
                <a:cs typeface="Mako"/>
                <a:sym typeface="Mako"/>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23" name="Google Shape;423;p52"/>
          <p:cNvSpPr txBox="1"/>
          <p:nvPr>
            <p:ph idx="5" type="subTitle"/>
          </p:nvPr>
        </p:nvSpPr>
        <p:spPr>
          <a:xfrm>
            <a:off x="1973988" y="3290875"/>
            <a:ext cx="2764500" cy="499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4" name="Google Shape;424;p52"/>
          <p:cNvSpPr txBox="1"/>
          <p:nvPr>
            <p:ph idx="6" type="subTitle"/>
          </p:nvPr>
        </p:nvSpPr>
        <p:spPr>
          <a:xfrm>
            <a:off x="1973988" y="3699649"/>
            <a:ext cx="2764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cxnSp>
        <p:nvCxnSpPr>
          <p:cNvPr id="425" name="Google Shape;425;p52"/>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26" name="Google Shape;426;p52"/>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27" name="Google Shape;427;p5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428" name="Google Shape;428;p5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429" name="Google Shape;429;p52"/>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
        <p:nvSpPr>
          <p:cNvPr id="430" name="Google Shape;430;p52"/>
          <p:cNvSpPr txBox="1"/>
          <p:nvPr>
            <p:ph type="title"/>
          </p:nvPr>
        </p:nvSpPr>
        <p:spPr>
          <a:xfrm>
            <a:off x="733000" y="1114450"/>
            <a:ext cx="1118100" cy="615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5000"/>
              <a:buNone/>
              <a:defRPr sz="4500">
                <a:solidFill>
                  <a:schemeClr val="accent1"/>
                </a:solidFill>
              </a:defRPr>
            </a:lvl1pPr>
            <a:lvl2pPr lvl="1"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p:txBody>
      </p:sp>
      <p:sp>
        <p:nvSpPr>
          <p:cNvPr id="431" name="Google Shape;431;p52"/>
          <p:cNvSpPr txBox="1"/>
          <p:nvPr>
            <p:ph idx="7" type="title"/>
          </p:nvPr>
        </p:nvSpPr>
        <p:spPr>
          <a:xfrm>
            <a:off x="733000" y="3503175"/>
            <a:ext cx="1118100" cy="615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5000"/>
              <a:buNone/>
              <a:defRPr sz="4500">
                <a:solidFill>
                  <a:schemeClr val="accent1"/>
                </a:solidFill>
              </a:defRPr>
            </a:lvl1pPr>
            <a:lvl2pPr lvl="1"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p:txBody>
      </p:sp>
      <p:sp>
        <p:nvSpPr>
          <p:cNvPr id="432" name="Google Shape;432;p52"/>
          <p:cNvSpPr txBox="1"/>
          <p:nvPr>
            <p:ph idx="8" type="title"/>
          </p:nvPr>
        </p:nvSpPr>
        <p:spPr>
          <a:xfrm>
            <a:off x="4441002" y="2276488"/>
            <a:ext cx="1118100" cy="615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5000"/>
              <a:buNone/>
              <a:defRPr sz="4500">
                <a:solidFill>
                  <a:schemeClr val="accent1"/>
                </a:solidFill>
              </a:defRPr>
            </a:lvl1pPr>
            <a:lvl2pPr lvl="1"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7_1">
    <p:spTree>
      <p:nvGrpSpPr>
        <p:cNvPr id="433" name="Shape 433"/>
        <p:cNvGrpSpPr/>
        <p:nvPr/>
      </p:nvGrpSpPr>
      <p:grpSpPr>
        <a:xfrm>
          <a:off x="0" y="0"/>
          <a:ext cx="0" cy="0"/>
          <a:chOff x="0" y="0"/>
          <a:chExt cx="0" cy="0"/>
        </a:xfrm>
      </p:grpSpPr>
      <p:sp>
        <p:nvSpPr>
          <p:cNvPr id="434" name="Google Shape;434;p53"/>
          <p:cNvSpPr txBox="1"/>
          <p:nvPr>
            <p:ph type="title"/>
          </p:nvPr>
        </p:nvSpPr>
        <p:spPr>
          <a:xfrm>
            <a:off x="803750" y="2040496"/>
            <a:ext cx="4087500" cy="67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35" name="Google Shape;435;p53"/>
          <p:cNvSpPr txBox="1"/>
          <p:nvPr>
            <p:ph idx="1" type="subTitle"/>
          </p:nvPr>
        </p:nvSpPr>
        <p:spPr>
          <a:xfrm>
            <a:off x="803750" y="2693525"/>
            <a:ext cx="3159300" cy="558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Josefin Sans"/>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cxnSp>
        <p:nvCxnSpPr>
          <p:cNvPr id="436" name="Google Shape;436;p53"/>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37" name="Google Shape;437;p53"/>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7_2">
    <p:spTree>
      <p:nvGrpSpPr>
        <p:cNvPr id="438" name="Shape 438"/>
        <p:cNvGrpSpPr/>
        <p:nvPr/>
      </p:nvGrpSpPr>
      <p:grpSpPr>
        <a:xfrm>
          <a:off x="0" y="0"/>
          <a:ext cx="0" cy="0"/>
          <a:chOff x="0" y="0"/>
          <a:chExt cx="0" cy="0"/>
        </a:xfrm>
      </p:grpSpPr>
      <p:sp>
        <p:nvSpPr>
          <p:cNvPr id="439" name="Google Shape;439;p54"/>
          <p:cNvSpPr txBox="1"/>
          <p:nvPr>
            <p:ph type="title"/>
          </p:nvPr>
        </p:nvSpPr>
        <p:spPr>
          <a:xfrm>
            <a:off x="4490150" y="2047725"/>
            <a:ext cx="3364200" cy="628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Open Sans SemiBold"/>
                <a:ea typeface="Open Sans SemiBold"/>
                <a:cs typeface="Open Sans SemiBold"/>
                <a:sym typeface="Open Sans SemiBold"/>
              </a:defRPr>
            </a:lvl2pPr>
            <a:lvl3pPr lvl="2" algn="l">
              <a:lnSpc>
                <a:spcPct val="100000"/>
              </a:lnSpc>
              <a:spcBef>
                <a:spcPts val="0"/>
              </a:spcBef>
              <a:spcAft>
                <a:spcPts val="0"/>
              </a:spcAft>
              <a:buSzPts val="3000"/>
              <a:buNone/>
              <a:defRPr>
                <a:latin typeface="Open Sans SemiBold"/>
                <a:ea typeface="Open Sans SemiBold"/>
                <a:cs typeface="Open Sans SemiBold"/>
                <a:sym typeface="Open Sans SemiBold"/>
              </a:defRPr>
            </a:lvl3pPr>
            <a:lvl4pPr lvl="3" algn="l">
              <a:lnSpc>
                <a:spcPct val="100000"/>
              </a:lnSpc>
              <a:spcBef>
                <a:spcPts val="0"/>
              </a:spcBef>
              <a:spcAft>
                <a:spcPts val="0"/>
              </a:spcAft>
              <a:buSzPts val="3000"/>
              <a:buNone/>
              <a:defRPr>
                <a:latin typeface="Open Sans SemiBold"/>
                <a:ea typeface="Open Sans SemiBold"/>
                <a:cs typeface="Open Sans SemiBold"/>
                <a:sym typeface="Open Sans SemiBold"/>
              </a:defRPr>
            </a:lvl4pPr>
            <a:lvl5pPr lvl="4" algn="l">
              <a:lnSpc>
                <a:spcPct val="100000"/>
              </a:lnSpc>
              <a:spcBef>
                <a:spcPts val="0"/>
              </a:spcBef>
              <a:spcAft>
                <a:spcPts val="0"/>
              </a:spcAft>
              <a:buSzPts val="3000"/>
              <a:buNone/>
              <a:defRPr>
                <a:latin typeface="Open Sans SemiBold"/>
                <a:ea typeface="Open Sans SemiBold"/>
                <a:cs typeface="Open Sans SemiBold"/>
                <a:sym typeface="Open Sans SemiBold"/>
              </a:defRPr>
            </a:lvl5pPr>
            <a:lvl6pPr lvl="5" algn="l">
              <a:lnSpc>
                <a:spcPct val="100000"/>
              </a:lnSpc>
              <a:spcBef>
                <a:spcPts val="0"/>
              </a:spcBef>
              <a:spcAft>
                <a:spcPts val="0"/>
              </a:spcAft>
              <a:buSzPts val="3000"/>
              <a:buNone/>
              <a:defRPr>
                <a:latin typeface="Open Sans SemiBold"/>
                <a:ea typeface="Open Sans SemiBold"/>
                <a:cs typeface="Open Sans SemiBold"/>
                <a:sym typeface="Open Sans SemiBold"/>
              </a:defRPr>
            </a:lvl6pPr>
            <a:lvl7pPr lvl="6" algn="l">
              <a:lnSpc>
                <a:spcPct val="100000"/>
              </a:lnSpc>
              <a:spcBef>
                <a:spcPts val="0"/>
              </a:spcBef>
              <a:spcAft>
                <a:spcPts val="0"/>
              </a:spcAft>
              <a:buSzPts val="3000"/>
              <a:buNone/>
              <a:defRPr>
                <a:latin typeface="Open Sans SemiBold"/>
                <a:ea typeface="Open Sans SemiBold"/>
                <a:cs typeface="Open Sans SemiBold"/>
                <a:sym typeface="Open Sans SemiBold"/>
              </a:defRPr>
            </a:lvl7pPr>
            <a:lvl8pPr lvl="7" algn="l">
              <a:lnSpc>
                <a:spcPct val="100000"/>
              </a:lnSpc>
              <a:spcBef>
                <a:spcPts val="0"/>
              </a:spcBef>
              <a:spcAft>
                <a:spcPts val="0"/>
              </a:spcAft>
              <a:buSzPts val="3000"/>
              <a:buNone/>
              <a:defRPr>
                <a:latin typeface="Open Sans SemiBold"/>
                <a:ea typeface="Open Sans SemiBold"/>
                <a:cs typeface="Open Sans SemiBold"/>
                <a:sym typeface="Open Sans SemiBold"/>
              </a:defRPr>
            </a:lvl8pPr>
            <a:lvl9pPr lvl="8" algn="l">
              <a:lnSpc>
                <a:spcPct val="100000"/>
              </a:lnSpc>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440" name="Google Shape;440;p54"/>
          <p:cNvSpPr txBox="1"/>
          <p:nvPr>
            <p:ph idx="1" type="subTitle"/>
          </p:nvPr>
        </p:nvSpPr>
        <p:spPr>
          <a:xfrm>
            <a:off x="4855550" y="2694825"/>
            <a:ext cx="2998800" cy="5580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600"/>
              <a:buFont typeface="Josefin Sans"/>
              <a:buNone/>
              <a:defRPr sz="1400">
                <a:solidFill>
                  <a:schemeClr val="dk1"/>
                </a:solidFill>
              </a:defRPr>
            </a:lvl1pPr>
            <a:lvl2pPr lvl="1" algn="l">
              <a:lnSpc>
                <a:spcPct val="115000"/>
              </a:lnSpc>
              <a:spcBef>
                <a:spcPts val="0"/>
              </a:spcBef>
              <a:spcAft>
                <a:spcPts val="0"/>
              </a:spcAft>
              <a:buSzPts val="1500"/>
              <a:buNone/>
              <a:defRPr sz="1500"/>
            </a:lvl2pPr>
            <a:lvl3pPr lvl="2" algn="l">
              <a:lnSpc>
                <a:spcPct val="115000"/>
              </a:lnSpc>
              <a:spcBef>
                <a:spcPts val="0"/>
              </a:spcBef>
              <a:spcAft>
                <a:spcPts val="0"/>
              </a:spcAft>
              <a:buSzPts val="1500"/>
              <a:buNone/>
              <a:defRPr sz="1500"/>
            </a:lvl3pPr>
            <a:lvl4pPr lvl="3" algn="l">
              <a:lnSpc>
                <a:spcPct val="115000"/>
              </a:lnSpc>
              <a:spcBef>
                <a:spcPts val="0"/>
              </a:spcBef>
              <a:spcAft>
                <a:spcPts val="0"/>
              </a:spcAft>
              <a:buSzPts val="1500"/>
              <a:buNone/>
              <a:defRPr sz="1500"/>
            </a:lvl4pPr>
            <a:lvl5pPr lvl="4" algn="l">
              <a:lnSpc>
                <a:spcPct val="115000"/>
              </a:lnSpc>
              <a:spcBef>
                <a:spcPts val="0"/>
              </a:spcBef>
              <a:spcAft>
                <a:spcPts val="0"/>
              </a:spcAft>
              <a:buSzPts val="1500"/>
              <a:buNone/>
              <a:defRPr sz="1500"/>
            </a:lvl5pPr>
            <a:lvl6pPr lvl="5" algn="l">
              <a:lnSpc>
                <a:spcPct val="115000"/>
              </a:lnSpc>
              <a:spcBef>
                <a:spcPts val="0"/>
              </a:spcBef>
              <a:spcAft>
                <a:spcPts val="0"/>
              </a:spcAft>
              <a:buSzPts val="1500"/>
              <a:buNone/>
              <a:defRPr sz="1500"/>
            </a:lvl6pPr>
            <a:lvl7pPr lvl="6" algn="l">
              <a:lnSpc>
                <a:spcPct val="115000"/>
              </a:lnSpc>
              <a:spcBef>
                <a:spcPts val="0"/>
              </a:spcBef>
              <a:spcAft>
                <a:spcPts val="0"/>
              </a:spcAft>
              <a:buSzPts val="1500"/>
              <a:buNone/>
              <a:defRPr sz="1500"/>
            </a:lvl7pPr>
            <a:lvl8pPr lvl="7" algn="l">
              <a:lnSpc>
                <a:spcPct val="115000"/>
              </a:lnSpc>
              <a:spcBef>
                <a:spcPts val="0"/>
              </a:spcBef>
              <a:spcAft>
                <a:spcPts val="0"/>
              </a:spcAft>
              <a:buSzPts val="1500"/>
              <a:buNone/>
              <a:defRPr sz="1500"/>
            </a:lvl8pPr>
            <a:lvl9pPr lvl="8" algn="l">
              <a:lnSpc>
                <a:spcPct val="115000"/>
              </a:lnSpc>
              <a:spcBef>
                <a:spcPts val="0"/>
              </a:spcBef>
              <a:spcAft>
                <a:spcPts val="0"/>
              </a:spcAft>
              <a:buSzPts val="1500"/>
              <a:buNone/>
              <a:defRPr sz="1500"/>
            </a:lvl9pPr>
          </a:lstStyle>
          <a:p/>
        </p:txBody>
      </p:sp>
      <p:cxnSp>
        <p:nvCxnSpPr>
          <p:cNvPr id="441" name="Google Shape;441;p54"/>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42" name="Google Shape;442;p54"/>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8">
    <p:spTree>
      <p:nvGrpSpPr>
        <p:cNvPr id="443" name="Shape 443"/>
        <p:cNvGrpSpPr/>
        <p:nvPr/>
      </p:nvGrpSpPr>
      <p:grpSpPr>
        <a:xfrm>
          <a:off x="0" y="0"/>
          <a:ext cx="0" cy="0"/>
          <a:chOff x="0" y="0"/>
          <a:chExt cx="0" cy="0"/>
        </a:xfrm>
      </p:grpSpPr>
      <p:sp>
        <p:nvSpPr>
          <p:cNvPr id="444" name="Google Shape;444;p55"/>
          <p:cNvSpPr txBox="1"/>
          <p:nvPr>
            <p:ph idx="1" type="subTitle"/>
          </p:nvPr>
        </p:nvSpPr>
        <p:spPr>
          <a:xfrm>
            <a:off x="4166800" y="1453525"/>
            <a:ext cx="3957600" cy="2889000"/>
          </a:xfrm>
          <a:prstGeom prst="rect">
            <a:avLst/>
          </a:prstGeom>
          <a:noFill/>
          <a:ln>
            <a:noFill/>
          </a:ln>
        </p:spPr>
        <p:txBody>
          <a:bodyPr anchorCtr="0" anchor="ctr" bIns="91425" lIns="91425" spcFirstLastPara="1" rIns="91425" wrap="square" tIns="91425">
            <a:noAutofit/>
          </a:bodyPr>
          <a:lstStyle>
            <a:lvl1pPr lvl="0" marR="38100" algn="ctr">
              <a:lnSpc>
                <a:spcPct val="100000"/>
              </a:lnSpc>
              <a:spcBef>
                <a:spcPts val="0"/>
              </a:spcBef>
              <a:spcAft>
                <a:spcPts val="0"/>
              </a:spcAft>
              <a:buClr>
                <a:schemeClr val="accent1"/>
              </a:buClr>
              <a:buSzPts val="1400"/>
              <a:buChar char="●"/>
              <a:defRPr sz="1400"/>
            </a:lvl1pPr>
            <a:lvl2pPr lvl="1" algn="ctr">
              <a:lnSpc>
                <a:spcPct val="115000"/>
              </a:lnSpc>
              <a:spcBef>
                <a:spcPts val="0"/>
              </a:spcBef>
              <a:spcAft>
                <a:spcPts val="0"/>
              </a:spcAft>
              <a:buSzPts val="1400"/>
              <a:buChar char="○"/>
              <a:defRPr/>
            </a:lvl2pPr>
            <a:lvl3pPr lvl="2" algn="ctr">
              <a:lnSpc>
                <a:spcPct val="115000"/>
              </a:lnSpc>
              <a:spcBef>
                <a:spcPts val="0"/>
              </a:spcBef>
              <a:spcAft>
                <a:spcPts val="0"/>
              </a:spcAft>
              <a:buSzPts val="1400"/>
              <a:buChar char="■"/>
              <a:defRPr/>
            </a:lvl3pPr>
            <a:lvl4pPr lvl="3" algn="ctr">
              <a:lnSpc>
                <a:spcPct val="115000"/>
              </a:lnSpc>
              <a:spcBef>
                <a:spcPts val="0"/>
              </a:spcBef>
              <a:spcAft>
                <a:spcPts val="0"/>
              </a:spcAft>
              <a:buSzPts val="1400"/>
              <a:buChar char="●"/>
              <a:defRPr/>
            </a:lvl4pPr>
            <a:lvl5pPr lvl="4" algn="ctr">
              <a:lnSpc>
                <a:spcPct val="115000"/>
              </a:lnSpc>
              <a:spcBef>
                <a:spcPts val="0"/>
              </a:spcBef>
              <a:spcAft>
                <a:spcPts val="0"/>
              </a:spcAft>
              <a:buSzPts val="1400"/>
              <a:buChar char="○"/>
              <a:defRPr/>
            </a:lvl5pPr>
            <a:lvl6pPr lvl="5" algn="ctr">
              <a:lnSpc>
                <a:spcPct val="115000"/>
              </a:lnSpc>
              <a:spcBef>
                <a:spcPts val="0"/>
              </a:spcBef>
              <a:spcAft>
                <a:spcPts val="0"/>
              </a:spcAft>
              <a:buSzPts val="1400"/>
              <a:buChar char="■"/>
              <a:defRPr/>
            </a:lvl6pPr>
            <a:lvl7pPr lvl="6" algn="ctr">
              <a:lnSpc>
                <a:spcPct val="115000"/>
              </a:lnSpc>
              <a:spcBef>
                <a:spcPts val="0"/>
              </a:spcBef>
              <a:spcAft>
                <a:spcPts val="0"/>
              </a:spcAft>
              <a:buSzPts val="1400"/>
              <a:buChar char="●"/>
              <a:defRPr/>
            </a:lvl7pPr>
            <a:lvl8pPr lvl="7" algn="ctr">
              <a:lnSpc>
                <a:spcPct val="115000"/>
              </a:lnSpc>
              <a:spcBef>
                <a:spcPts val="0"/>
              </a:spcBef>
              <a:spcAft>
                <a:spcPts val="0"/>
              </a:spcAft>
              <a:buSzPts val="1400"/>
              <a:buChar char="○"/>
              <a:defRPr/>
            </a:lvl8pPr>
            <a:lvl9pPr lvl="8" algn="ctr">
              <a:lnSpc>
                <a:spcPct val="115000"/>
              </a:lnSpc>
              <a:spcBef>
                <a:spcPts val="0"/>
              </a:spcBef>
              <a:spcAft>
                <a:spcPts val="0"/>
              </a:spcAft>
              <a:buSzPts val="1400"/>
              <a:buChar char="■"/>
              <a:defRPr/>
            </a:lvl9pPr>
          </a:lstStyle>
          <a:p/>
        </p:txBody>
      </p:sp>
      <p:sp>
        <p:nvSpPr>
          <p:cNvPr id="445" name="Google Shape;445;p55"/>
          <p:cNvSpPr txBox="1"/>
          <p:nvPr>
            <p:ph type="title"/>
          </p:nvPr>
        </p:nvSpPr>
        <p:spPr>
          <a:xfrm>
            <a:off x="713225" y="445025"/>
            <a:ext cx="4502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l">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l">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l">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l">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l">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l">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l">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46" name="Google Shape;446;p55"/>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47" name="Google Shape;447;p55"/>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48" name="Google Shape;448;p55"/>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9">
    <p:spTree>
      <p:nvGrpSpPr>
        <p:cNvPr id="449" name="Shape 449"/>
        <p:cNvGrpSpPr/>
        <p:nvPr/>
      </p:nvGrpSpPr>
      <p:grpSpPr>
        <a:xfrm>
          <a:off x="0" y="0"/>
          <a:ext cx="0" cy="0"/>
          <a:chOff x="0" y="0"/>
          <a:chExt cx="0" cy="0"/>
        </a:xfrm>
      </p:grpSpPr>
      <p:cxnSp>
        <p:nvCxnSpPr>
          <p:cNvPr id="450" name="Google Shape;450;p56"/>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51" name="Google Shape;451;p56"/>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52" name="Google Shape;452;p56"/>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453" name="Google Shape;453;p56"/>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454" name="Google Shape;454;p56"/>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455" name="Google Shape;455;p56"/>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
        <p:nvSpPr>
          <p:cNvPr id="456" name="Google Shape;456;p56"/>
          <p:cNvSpPr txBox="1"/>
          <p:nvPr>
            <p:ph type="title"/>
          </p:nvPr>
        </p:nvSpPr>
        <p:spPr>
          <a:xfrm>
            <a:off x="1531650" y="445025"/>
            <a:ext cx="6080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ctr">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ctr">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ctr">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ctr">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ctr">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ctr">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ctr">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57" name="Google Shape;457;p56"/>
          <p:cNvSpPr txBox="1"/>
          <p:nvPr>
            <p:ph idx="1" type="subTitle"/>
          </p:nvPr>
        </p:nvSpPr>
        <p:spPr>
          <a:xfrm>
            <a:off x="4525188" y="1537663"/>
            <a:ext cx="3957600" cy="2889000"/>
          </a:xfrm>
          <a:prstGeom prst="rect">
            <a:avLst/>
          </a:prstGeom>
          <a:noFill/>
          <a:ln>
            <a:noFill/>
          </a:ln>
        </p:spPr>
        <p:txBody>
          <a:bodyPr anchorCtr="0" anchor="ctr" bIns="91425" lIns="91425" spcFirstLastPara="1" rIns="91425" wrap="square" tIns="91425">
            <a:noAutofit/>
          </a:bodyPr>
          <a:lstStyle>
            <a:lvl1pPr lvl="0" marR="38100" algn="ctr">
              <a:lnSpc>
                <a:spcPct val="100000"/>
              </a:lnSpc>
              <a:spcBef>
                <a:spcPts val="0"/>
              </a:spcBef>
              <a:spcAft>
                <a:spcPts val="0"/>
              </a:spcAft>
              <a:buClr>
                <a:schemeClr val="accent1"/>
              </a:buClr>
              <a:buSzPts val="1400"/>
              <a:buChar char="●"/>
              <a:defRPr sz="1400"/>
            </a:lvl1pPr>
            <a:lvl2pPr lvl="1" algn="ctr">
              <a:lnSpc>
                <a:spcPct val="115000"/>
              </a:lnSpc>
              <a:spcBef>
                <a:spcPts val="0"/>
              </a:spcBef>
              <a:spcAft>
                <a:spcPts val="0"/>
              </a:spcAft>
              <a:buClr>
                <a:schemeClr val="dk1"/>
              </a:buClr>
              <a:buSzPts val="1400"/>
              <a:buChar char="○"/>
              <a:defRPr/>
            </a:lvl2pPr>
            <a:lvl3pPr lvl="2" algn="ctr">
              <a:lnSpc>
                <a:spcPct val="115000"/>
              </a:lnSpc>
              <a:spcBef>
                <a:spcPts val="0"/>
              </a:spcBef>
              <a:spcAft>
                <a:spcPts val="0"/>
              </a:spcAft>
              <a:buClr>
                <a:schemeClr val="dk1"/>
              </a:buClr>
              <a:buSzPts val="1400"/>
              <a:buChar char="■"/>
              <a:defRPr/>
            </a:lvl3pPr>
            <a:lvl4pPr lvl="3" algn="ctr">
              <a:lnSpc>
                <a:spcPct val="115000"/>
              </a:lnSpc>
              <a:spcBef>
                <a:spcPts val="0"/>
              </a:spcBef>
              <a:spcAft>
                <a:spcPts val="0"/>
              </a:spcAft>
              <a:buClr>
                <a:schemeClr val="dk1"/>
              </a:buClr>
              <a:buSzPts val="1400"/>
              <a:buChar char="●"/>
              <a:defRPr/>
            </a:lvl4pPr>
            <a:lvl5pPr lvl="4" algn="ctr">
              <a:lnSpc>
                <a:spcPct val="115000"/>
              </a:lnSpc>
              <a:spcBef>
                <a:spcPts val="0"/>
              </a:spcBef>
              <a:spcAft>
                <a:spcPts val="0"/>
              </a:spcAft>
              <a:buClr>
                <a:schemeClr val="dk1"/>
              </a:buClr>
              <a:buSzPts val="1400"/>
              <a:buChar char="○"/>
              <a:defRPr/>
            </a:lvl5pPr>
            <a:lvl6pPr lvl="5" algn="ctr">
              <a:lnSpc>
                <a:spcPct val="115000"/>
              </a:lnSpc>
              <a:spcBef>
                <a:spcPts val="0"/>
              </a:spcBef>
              <a:spcAft>
                <a:spcPts val="0"/>
              </a:spcAft>
              <a:buClr>
                <a:schemeClr val="dk1"/>
              </a:buClr>
              <a:buSzPts val="1400"/>
              <a:buChar char="■"/>
              <a:defRPr/>
            </a:lvl6pPr>
            <a:lvl7pPr lvl="6" algn="ctr">
              <a:lnSpc>
                <a:spcPct val="115000"/>
              </a:lnSpc>
              <a:spcBef>
                <a:spcPts val="0"/>
              </a:spcBef>
              <a:spcAft>
                <a:spcPts val="0"/>
              </a:spcAft>
              <a:buClr>
                <a:schemeClr val="dk1"/>
              </a:buClr>
              <a:buSzPts val="1400"/>
              <a:buChar char="●"/>
              <a:defRPr/>
            </a:lvl7pPr>
            <a:lvl8pPr lvl="7" algn="ctr">
              <a:lnSpc>
                <a:spcPct val="115000"/>
              </a:lnSpc>
              <a:spcBef>
                <a:spcPts val="0"/>
              </a:spcBef>
              <a:spcAft>
                <a:spcPts val="0"/>
              </a:spcAft>
              <a:buClr>
                <a:schemeClr val="dk1"/>
              </a:buClr>
              <a:buSzPts val="1400"/>
              <a:buChar char="○"/>
              <a:defRPr/>
            </a:lvl8pPr>
            <a:lvl9pPr lvl="8" algn="ctr">
              <a:lnSpc>
                <a:spcPct val="115000"/>
              </a:lnSpc>
              <a:spcBef>
                <a:spcPts val="0"/>
              </a:spcBef>
              <a:spcAft>
                <a:spcPts val="0"/>
              </a:spcAft>
              <a:buClr>
                <a:schemeClr val="dk1"/>
              </a:buClr>
              <a:buSzPts val="1400"/>
              <a:buChar char="■"/>
              <a:defRPr/>
            </a:lvl9pPr>
          </a:lstStyle>
          <a:p/>
        </p:txBody>
      </p:sp>
      <p:sp>
        <p:nvSpPr>
          <p:cNvPr id="458" name="Google Shape;458;p56"/>
          <p:cNvSpPr txBox="1"/>
          <p:nvPr>
            <p:ph idx="2" type="subTitle"/>
          </p:nvPr>
        </p:nvSpPr>
        <p:spPr>
          <a:xfrm>
            <a:off x="661213" y="1537663"/>
            <a:ext cx="3957600" cy="2889000"/>
          </a:xfrm>
          <a:prstGeom prst="rect">
            <a:avLst/>
          </a:prstGeom>
          <a:noFill/>
          <a:ln>
            <a:noFill/>
          </a:ln>
        </p:spPr>
        <p:txBody>
          <a:bodyPr anchorCtr="0" anchor="ctr" bIns="91425" lIns="91425" spcFirstLastPara="1" rIns="91425" wrap="square" tIns="91425">
            <a:noAutofit/>
          </a:bodyPr>
          <a:lstStyle>
            <a:lvl1pPr lvl="0" marR="38100" algn="ctr">
              <a:lnSpc>
                <a:spcPct val="100000"/>
              </a:lnSpc>
              <a:spcBef>
                <a:spcPts val="0"/>
              </a:spcBef>
              <a:spcAft>
                <a:spcPts val="0"/>
              </a:spcAft>
              <a:buClr>
                <a:schemeClr val="accent1"/>
              </a:buClr>
              <a:buSzPts val="1400"/>
              <a:buChar char="●"/>
              <a:defRPr sz="1400"/>
            </a:lvl1pPr>
            <a:lvl2pPr lvl="1" algn="ctr">
              <a:lnSpc>
                <a:spcPct val="115000"/>
              </a:lnSpc>
              <a:spcBef>
                <a:spcPts val="0"/>
              </a:spcBef>
              <a:spcAft>
                <a:spcPts val="0"/>
              </a:spcAft>
              <a:buClr>
                <a:schemeClr val="dk1"/>
              </a:buClr>
              <a:buSzPts val="1400"/>
              <a:buChar char="○"/>
              <a:defRPr/>
            </a:lvl2pPr>
            <a:lvl3pPr lvl="2" algn="ctr">
              <a:lnSpc>
                <a:spcPct val="115000"/>
              </a:lnSpc>
              <a:spcBef>
                <a:spcPts val="0"/>
              </a:spcBef>
              <a:spcAft>
                <a:spcPts val="0"/>
              </a:spcAft>
              <a:buClr>
                <a:schemeClr val="dk1"/>
              </a:buClr>
              <a:buSzPts val="1400"/>
              <a:buChar char="■"/>
              <a:defRPr/>
            </a:lvl3pPr>
            <a:lvl4pPr lvl="3" algn="ctr">
              <a:lnSpc>
                <a:spcPct val="115000"/>
              </a:lnSpc>
              <a:spcBef>
                <a:spcPts val="0"/>
              </a:spcBef>
              <a:spcAft>
                <a:spcPts val="0"/>
              </a:spcAft>
              <a:buClr>
                <a:schemeClr val="dk1"/>
              </a:buClr>
              <a:buSzPts val="1400"/>
              <a:buChar char="●"/>
              <a:defRPr/>
            </a:lvl4pPr>
            <a:lvl5pPr lvl="4" algn="ctr">
              <a:lnSpc>
                <a:spcPct val="115000"/>
              </a:lnSpc>
              <a:spcBef>
                <a:spcPts val="0"/>
              </a:spcBef>
              <a:spcAft>
                <a:spcPts val="0"/>
              </a:spcAft>
              <a:buClr>
                <a:schemeClr val="dk1"/>
              </a:buClr>
              <a:buSzPts val="1400"/>
              <a:buChar char="○"/>
              <a:defRPr/>
            </a:lvl5pPr>
            <a:lvl6pPr lvl="5" algn="ctr">
              <a:lnSpc>
                <a:spcPct val="115000"/>
              </a:lnSpc>
              <a:spcBef>
                <a:spcPts val="0"/>
              </a:spcBef>
              <a:spcAft>
                <a:spcPts val="0"/>
              </a:spcAft>
              <a:buClr>
                <a:schemeClr val="dk1"/>
              </a:buClr>
              <a:buSzPts val="1400"/>
              <a:buChar char="■"/>
              <a:defRPr/>
            </a:lvl6pPr>
            <a:lvl7pPr lvl="6" algn="ctr">
              <a:lnSpc>
                <a:spcPct val="115000"/>
              </a:lnSpc>
              <a:spcBef>
                <a:spcPts val="0"/>
              </a:spcBef>
              <a:spcAft>
                <a:spcPts val="0"/>
              </a:spcAft>
              <a:buClr>
                <a:schemeClr val="dk1"/>
              </a:buClr>
              <a:buSzPts val="1400"/>
              <a:buChar char="●"/>
              <a:defRPr/>
            </a:lvl7pPr>
            <a:lvl8pPr lvl="7" algn="ctr">
              <a:lnSpc>
                <a:spcPct val="115000"/>
              </a:lnSpc>
              <a:spcBef>
                <a:spcPts val="0"/>
              </a:spcBef>
              <a:spcAft>
                <a:spcPts val="0"/>
              </a:spcAft>
              <a:buClr>
                <a:schemeClr val="dk1"/>
              </a:buClr>
              <a:buSzPts val="1400"/>
              <a:buChar char="○"/>
              <a:defRPr/>
            </a:lvl8pPr>
            <a:lvl9pPr lvl="8" algn="ctr">
              <a:lnSpc>
                <a:spcPct val="115000"/>
              </a:lnSpc>
              <a:spcBef>
                <a:spcPts val="0"/>
              </a:spcBef>
              <a:spcAft>
                <a:spcPts val="0"/>
              </a:spcAft>
              <a:buClr>
                <a:schemeClr val="dk1"/>
              </a:buClr>
              <a:buSzPts val="1400"/>
              <a:buChar char="■"/>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9">
    <p:spTree>
      <p:nvGrpSpPr>
        <p:cNvPr id="459" name="Shape 459"/>
        <p:cNvGrpSpPr/>
        <p:nvPr/>
      </p:nvGrpSpPr>
      <p:grpSpPr>
        <a:xfrm>
          <a:off x="0" y="0"/>
          <a:ext cx="0" cy="0"/>
          <a:chOff x="0" y="0"/>
          <a:chExt cx="0" cy="0"/>
        </a:xfrm>
      </p:grpSpPr>
      <p:sp>
        <p:nvSpPr>
          <p:cNvPr id="460" name="Google Shape;460;p57"/>
          <p:cNvSpPr txBox="1"/>
          <p:nvPr>
            <p:ph idx="1" type="subTitle"/>
          </p:nvPr>
        </p:nvSpPr>
        <p:spPr>
          <a:xfrm>
            <a:off x="4816075" y="3616375"/>
            <a:ext cx="29421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61" name="Google Shape;461;p57"/>
          <p:cNvSpPr txBox="1"/>
          <p:nvPr>
            <p:ph idx="2" type="subTitle"/>
          </p:nvPr>
        </p:nvSpPr>
        <p:spPr>
          <a:xfrm>
            <a:off x="4816200" y="3956375"/>
            <a:ext cx="2941800" cy="652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b="0"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62" name="Google Shape;462;p57"/>
          <p:cNvSpPr txBox="1"/>
          <p:nvPr>
            <p:ph idx="3" type="subTitle"/>
          </p:nvPr>
        </p:nvSpPr>
        <p:spPr>
          <a:xfrm>
            <a:off x="1385829" y="3616375"/>
            <a:ext cx="29421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63" name="Google Shape;463;p57"/>
          <p:cNvSpPr txBox="1"/>
          <p:nvPr>
            <p:ph idx="4" type="subTitle"/>
          </p:nvPr>
        </p:nvSpPr>
        <p:spPr>
          <a:xfrm>
            <a:off x="1386025" y="3956375"/>
            <a:ext cx="2941800" cy="652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b="0"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64" name="Google Shape;464;p57"/>
          <p:cNvSpPr txBox="1"/>
          <p:nvPr>
            <p:ph type="title"/>
          </p:nvPr>
        </p:nvSpPr>
        <p:spPr>
          <a:xfrm>
            <a:off x="713225" y="445025"/>
            <a:ext cx="27291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l">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l">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l">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l">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l">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l">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l">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65" name="Google Shape;465;p57"/>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66" name="Google Shape;466;p57"/>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31">
    <p:spTree>
      <p:nvGrpSpPr>
        <p:cNvPr id="467" name="Shape 467"/>
        <p:cNvGrpSpPr/>
        <p:nvPr/>
      </p:nvGrpSpPr>
      <p:grpSpPr>
        <a:xfrm>
          <a:off x="0" y="0"/>
          <a:ext cx="0" cy="0"/>
          <a:chOff x="0" y="0"/>
          <a:chExt cx="0" cy="0"/>
        </a:xfrm>
      </p:grpSpPr>
      <p:sp>
        <p:nvSpPr>
          <p:cNvPr id="468" name="Google Shape;468;p58"/>
          <p:cNvSpPr txBox="1"/>
          <p:nvPr>
            <p:ph type="title"/>
          </p:nvPr>
        </p:nvSpPr>
        <p:spPr>
          <a:xfrm>
            <a:off x="1244250" y="445025"/>
            <a:ext cx="6655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ctr">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ctr">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ctr">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ctr">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ctr">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ctr">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ctr">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69" name="Google Shape;469;p58"/>
          <p:cNvSpPr txBox="1"/>
          <p:nvPr>
            <p:ph idx="1" type="subTitle"/>
          </p:nvPr>
        </p:nvSpPr>
        <p:spPr>
          <a:xfrm>
            <a:off x="3509000" y="3398751"/>
            <a:ext cx="2126100" cy="44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70" name="Google Shape;470;p58"/>
          <p:cNvSpPr txBox="1"/>
          <p:nvPr>
            <p:ph idx="2" type="subTitle"/>
          </p:nvPr>
        </p:nvSpPr>
        <p:spPr>
          <a:xfrm>
            <a:off x="3509025" y="3814950"/>
            <a:ext cx="2126100" cy="886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71" name="Google Shape;471;p58"/>
          <p:cNvSpPr txBox="1"/>
          <p:nvPr>
            <p:ph idx="3" type="subTitle"/>
          </p:nvPr>
        </p:nvSpPr>
        <p:spPr>
          <a:xfrm>
            <a:off x="953025" y="3398751"/>
            <a:ext cx="2126100" cy="44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72" name="Google Shape;472;p58"/>
          <p:cNvSpPr txBox="1"/>
          <p:nvPr>
            <p:ph idx="4" type="subTitle"/>
          </p:nvPr>
        </p:nvSpPr>
        <p:spPr>
          <a:xfrm>
            <a:off x="953125" y="3814951"/>
            <a:ext cx="2126100" cy="886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73" name="Google Shape;473;p58"/>
          <p:cNvSpPr txBox="1"/>
          <p:nvPr>
            <p:ph idx="5" type="subTitle"/>
          </p:nvPr>
        </p:nvSpPr>
        <p:spPr>
          <a:xfrm>
            <a:off x="6064875" y="3398751"/>
            <a:ext cx="2126100" cy="44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74" name="Google Shape;474;p58"/>
          <p:cNvSpPr txBox="1"/>
          <p:nvPr>
            <p:ph idx="6" type="subTitle"/>
          </p:nvPr>
        </p:nvSpPr>
        <p:spPr>
          <a:xfrm>
            <a:off x="6064875" y="3814950"/>
            <a:ext cx="2126100" cy="886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cxnSp>
        <p:nvCxnSpPr>
          <p:cNvPr id="475" name="Google Shape;475;p58"/>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76" name="Google Shape;476;p58"/>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77" name="Google Shape;477;p58"/>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478" name="Google Shape;478;p58"/>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479" name="Shape 479"/>
        <p:cNvGrpSpPr/>
        <p:nvPr/>
      </p:nvGrpSpPr>
      <p:grpSpPr>
        <a:xfrm>
          <a:off x="0" y="0"/>
          <a:ext cx="0" cy="0"/>
          <a:chOff x="0" y="0"/>
          <a:chExt cx="0" cy="0"/>
        </a:xfrm>
      </p:grpSpPr>
      <p:sp>
        <p:nvSpPr>
          <p:cNvPr id="480" name="Google Shape;480;p59"/>
          <p:cNvSpPr txBox="1"/>
          <p:nvPr>
            <p:ph type="title"/>
          </p:nvPr>
        </p:nvSpPr>
        <p:spPr>
          <a:xfrm>
            <a:off x="2832900" y="791200"/>
            <a:ext cx="3478200" cy="922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300"/>
              <a:buNone/>
              <a:defRPr sz="7000"/>
            </a:lvl1pPr>
            <a:lvl2pPr lvl="1" algn="ctr">
              <a:lnSpc>
                <a:spcPct val="100000"/>
              </a:lnSpc>
              <a:spcBef>
                <a:spcPts val="0"/>
              </a:spcBef>
              <a:spcAft>
                <a:spcPts val="0"/>
              </a:spcAft>
              <a:buSzPts val="3000"/>
              <a:buNone/>
              <a:defRPr>
                <a:latin typeface="Open Sans"/>
                <a:ea typeface="Open Sans"/>
                <a:cs typeface="Open Sans"/>
                <a:sym typeface="Open Sans"/>
              </a:defRPr>
            </a:lvl2pPr>
            <a:lvl3pPr lvl="2" algn="ctr">
              <a:lnSpc>
                <a:spcPct val="100000"/>
              </a:lnSpc>
              <a:spcBef>
                <a:spcPts val="0"/>
              </a:spcBef>
              <a:spcAft>
                <a:spcPts val="0"/>
              </a:spcAft>
              <a:buSzPts val="3000"/>
              <a:buNone/>
              <a:defRPr>
                <a:latin typeface="Open Sans"/>
                <a:ea typeface="Open Sans"/>
                <a:cs typeface="Open Sans"/>
                <a:sym typeface="Open Sans"/>
              </a:defRPr>
            </a:lvl3pPr>
            <a:lvl4pPr lvl="3" algn="ctr">
              <a:lnSpc>
                <a:spcPct val="100000"/>
              </a:lnSpc>
              <a:spcBef>
                <a:spcPts val="0"/>
              </a:spcBef>
              <a:spcAft>
                <a:spcPts val="0"/>
              </a:spcAft>
              <a:buSzPts val="3000"/>
              <a:buNone/>
              <a:defRPr>
                <a:latin typeface="Open Sans"/>
                <a:ea typeface="Open Sans"/>
                <a:cs typeface="Open Sans"/>
                <a:sym typeface="Open Sans"/>
              </a:defRPr>
            </a:lvl4pPr>
            <a:lvl5pPr lvl="4" algn="ctr">
              <a:lnSpc>
                <a:spcPct val="100000"/>
              </a:lnSpc>
              <a:spcBef>
                <a:spcPts val="0"/>
              </a:spcBef>
              <a:spcAft>
                <a:spcPts val="0"/>
              </a:spcAft>
              <a:buSzPts val="3000"/>
              <a:buNone/>
              <a:defRPr>
                <a:latin typeface="Open Sans"/>
                <a:ea typeface="Open Sans"/>
                <a:cs typeface="Open Sans"/>
                <a:sym typeface="Open Sans"/>
              </a:defRPr>
            </a:lvl5pPr>
            <a:lvl6pPr lvl="5" algn="ctr">
              <a:lnSpc>
                <a:spcPct val="100000"/>
              </a:lnSpc>
              <a:spcBef>
                <a:spcPts val="0"/>
              </a:spcBef>
              <a:spcAft>
                <a:spcPts val="0"/>
              </a:spcAft>
              <a:buSzPts val="3000"/>
              <a:buNone/>
              <a:defRPr>
                <a:latin typeface="Open Sans"/>
                <a:ea typeface="Open Sans"/>
                <a:cs typeface="Open Sans"/>
                <a:sym typeface="Open Sans"/>
              </a:defRPr>
            </a:lvl6pPr>
            <a:lvl7pPr lvl="6" algn="ctr">
              <a:lnSpc>
                <a:spcPct val="100000"/>
              </a:lnSpc>
              <a:spcBef>
                <a:spcPts val="0"/>
              </a:spcBef>
              <a:spcAft>
                <a:spcPts val="0"/>
              </a:spcAft>
              <a:buSzPts val="3000"/>
              <a:buNone/>
              <a:defRPr>
                <a:latin typeface="Open Sans"/>
                <a:ea typeface="Open Sans"/>
                <a:cs typeface="Open Sans"/>
                <a:sym typeface="Open Sans"/>
              </a:defRPr>
            </a:lvl7pPr>
            <a:lvl8pPr lvl="7" algn="ctr">
              <a:lnSpc>
                <a:spcPct val="100000"/>
              </a:lnSpc>
              <a:spcBef>
                <a:spcPts val="0"/>
              </a:spcBef>
              <a:spcAft>
                <a:spcPts val="0"/>
              </a:spcAft>
              <a:buSzPts val="3000"/>
              <a:buNone/>
              <a:defRPr>
                <a:latin typeface="Open Sans"/>
                <a:ea typeface="Open Sans"/>
                <a:cs typeface="Open Sans"/>
                <a:sym typeface="Open Sans"/>
              </a:defRPr>
            </a:lvl8pPr>
            <a:lvl9pPr lvl="8" algn="ctr">
              <a:lnSpc>
                <a:spcPct val="100000"/>
              </a:lnSpc>
              <a:spcBef>
                <a:spcPts val="0"/>
              </a:spcBef>
              <a:spcAft>
                <a:spcPts val="0"/>
              </a:spcAft>
              <a:buSzPts val="3000"/>
              <a:buNone/>
              <a:defRPr>
                <a:latin typeface="Open Sans"/>
                <a:ea typeface="Open Sans"/>
                <a:cs typeface="Open Sans"/>
                <a:sym typeface="Open Sans"/>
              </a:defRPr>
            </a:lvl9pPr>
          </a:lstStyle>
          <a:p/>
        </p:txBody>
      </p:sp>
      <p:sp>
        <p:nvSpPr>
          <p:cNvPr id="481" name="Google Shape;481;p59"/>
          <p:cNvSpPr txBox="1"/>
          <p:nvPr>
            <p:ph idx="1" type="subTitle"/>
          </p:nvPr>
        </p:nvSpPr>
        <p:spPr>
          <a:xfrm>
            <a:off x="2983350" y="1749425"/>
            <a:ext cx="3177300" cy="92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82" name="Google Shape;482;p59"/>
          <p:cNvSpPr txBox="1"/>
          <p:nvPr/>
        </p:nvSpPr>
        <p:spPr>
          <a:xfrm>
            <a:off x="2900450" y="3438275"/>
            <a:ext cx="3343200" cy="716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 sz="1100" u="none" cap="none" strike="noStrike">
                <a:solidFill>
                  <a:schemeClr val="dk2"/>
                </a:solidFill>
                <a:latin typeface="Montserrat"/>
                <a:ea typeface="Montserrat"/>
                <a:cs typeface="Montserrat"/>
                <a:sym typeface="Montserrat"/>
              </a:rPr>
              <a:t>CREDITS</a:t>
            </a:r>
            <a:r>
              <a:rPr b="0" i="0" lang="en" sz="1100" u="none" cap="none" strike="noStrike">
                <a:solidFill>
                  <a:schemeClr val="dk2"/>
                </a:solidFill>
                <a:latin typeface="Montserrat"/>
                <a:ea typeface="Montserrat"/>
                <a:cs typeface="Montserrat"/>
                <a:sym typeface="Montserrat"/>
              </a:rPr>
              <a:t>: This presentation template was created by </a:t>
            </a:r>
            <a:r>
              <a:rPr b="1" i="0" lang="en" sz="1100" u="none" cap="none" strike="noStrike">
                <a:solidFill>
                  <a:schemeClr val="hlink"/>
                </a:solidFill>
                <a:uFill>
                  <a:noFill/>
                </a:uFill>
                <a:latin typeface="Montserrat"/>
                <a:ea typeface="Montserrat"/>
                <a:cs typeface="Montserrat"/>
                <a:sym typeface="Montserrat"/>
                <a:hlinkClick r:id="rId2"/>
              </a:rPr>
              <a:t>Slidesgo</a:t>
            </a:r>
            <a:r>
              <a:rPr b="0" i="0" lang="en" sz="1100" u="none" cap="none" strike="noStrike">
                <a:solidFill>
                  <a:schemeClr val="dk2"/>
                </a:solidFill>
                <a:latin typeface="Montserrat"/>
                <a:ea typeface="Montserrat"/>
                <a:cs typeface="Montserrat"/>
                <a:sym typeface="Montserrat"/>
              </a:rPr>
              <a:t>, including icons by </a:t>
            </a:r>
            <a:r>
              <a:rPr b="1" i="0" lang="en" sz="1100" u="none" cap="none" strike="noStrike">
                <a:solidFill>
                  <a:schemeClr val="hlink"/>
                </a:solidFill>
                <a:uFill>
                  <a:noFill/>
                </a:uFill>
                <a:latin typeface="Montserrat"/>
                <a:ea typeface="Montserrat"/>
                <a:cs typeface="Montserrat"/>
                <a:sym typeface="Montserrat"/>
                <a:hlinkClick r:id="rId3"/>
              </a:rPr>
              <a:t>Flaticon</a:t>
            </a:r>
            <a:r>
              <a:rPr b="0" i="0" lang="en" sz="1100" u="none" cap="none" strike="noStrike">
                <a:solidFill>
                  <a:schemeClr val="dk2"/>
                </a:solidFill>
                <a:latin typeface="Montserrat"/>
                <a:ea typeface="Montserrat"/>
                <a:cs typeface="Montserrat"/>
                <a:sym typeface="Montserrat"/>
              </a:rPr>
              <a:t>, infographics &amp; images by </a:t>
            </a:r>
            <a:r>
              <a:rPr b="1" i="0" lang="en" sz="1100" u="none" cap="none" strike="noStrike">
                <a:solidFill>
                  <a:schemeClr val="hlink"/>
                </a:solidFill>
                <a:uFill>
                  <a:noFill/>
                </a:uFill>
                <a:latin typeface="Montserrat"/>
                <a:ea typeface="Montserrat"/>
                <a:cs typeface="Montserrat"/>
                <a:sym typeface="Montserrat"/>
                <a:hlinkClick r:id="rId4"/>
              </a:rPr>
              <a:t>Freepik</a:t>
            </a:r>
            <a:endParaRPr b="1" i="0" sz="1100" u="none" cap="none" strike="noStrike">
              <a:solidFill>
                <a:schemeClr val="dk2"/>
              </a:solidFill>
              <a:latin typeface="Montserrat"/>
              <a:ea typeface="Montserrat"/>
              <a:cs typeface="Montserrat"/>
              <a:sym typeface="Montserrat"/>
            </a:endParaRPr>
          </a:p>
        </p:txBody>
      </p:sp>
      <p:cxnSp>
        <p:nvCxnSpPr>
          <p:cNvPr id="483" name="Google Shape;483;p59"/>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84" name="Google Shape;484;p59"/>
          <p:cNvCxnSpPr/>
          <p:nvPr/>
        </p:nvCxnSpPr>
        <p:spPr>
          <a:xfrm>
            <a:off x="-257975" y="3935375"/>
            <a:ext cx="3047400" cy="13464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485" name="Google Shape;485;p59"/>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86" name="Google Shape;486;p59"/>
          <p:cNvCxnSpPr/>
          <p:nvPr/>
        </p:nvCxnSpPr>
        <p:spPr>
          <a:xfrm>
            <a:off x="6467450" y="-72550"/>
            <a:ext cx="3047400" cy="13464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87" name="Shape 487"/>
        <p:cNvGrpSpPr/>
        <p:nvPr/>
      </p:nvGrpSpPr>
      <p:grpSpPr>
        <a:xfrm>
          <a:off x="0" y="0"/>
          <a:ext cx="0" cy="0"/>
          <a:chOff x="0" y="0"/>
          <a:chExt cx="0" cy="0"/>
        </a:xfrm>
      </p:grpSpPr>
      <p:sp>
        <p:nvSpPr>
          <p:cNvPr id="488" name="Google Shape;488;p60"/>
          <p:cNvSpPr txBox="1"/>
          <p:nvPr>
            <p:ph idx="1" type="subTitle"/>
          </p:nvPr>
        </p:nvSpPr>
        <p:spPr>
          <a:xfrm>
            <a:off x="2247500" y="1433050"/>
            <a:ext cx="1838100" cy="357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9pPr>
          </a:lstStyle>
          <a:p/>
        </p:txBody>
      </p:sp>
      <p:sp>
        <p:nvSpPr>
          <p:cNvPr id="489" name="Google Shape;489;p60"/>
          <p:cNvSpPr txBox="1"/>
          <p:nvPr>
            <p:ph idx="2" type="subTitle"/>
          </p:nvPr>
        </p:nvSpPr>
        <p:spPr>
          <a:xfrm>
            <a:off x="2247500" y="1790050"/>
            <a:ext cx="5160300" cy="2754000"/>
          </a:xfrm>
          <a:prstGeom prst="rect">
            <a:avLst/>
          </a:prstGeom>
          <a:noFill/>
          <a:ln>
            <a:noFill/>
          </a:ln>
        </p:spPr>
        <p:txBody>
          <a:bodyPr anchorCtr="0" anchor="t" bIns="91425" lIns="91425" spcFirstLastPara="1" rIns="91425" wrap="square" tIns="91425">
            <a:noAutofit/>
          </a:bodyPr>
          <a:lstStyle>
            <a:lvl1pPr lvl="0" marR="50800" algn="l">
              <a:lnSpc>
                <a:spcPct val="166000"/>
              </a:lnSpc>
              <a:spcBef>
                <a:spcPts val="0"/>
              </a:spcBef>
              <a:spcAft>
                <a:spcPts val="0"/>
              </a:spcAft>
              <a:buClr>
                <a:schemeClr val="accent1"/>
              </a:buClr>
              <a:buSzPts val="1400"/>
              <a:buChar char="●"/>
              <a:defRPr sz="1400">
                <a:solidFill>
                  <a:srgbClr val="374957"/>
                </a:solidFill>
              </a:defRPr>
            </a:lvl1pPr>
            <a:lvl2pPr lvl="1" algn="ctr">
              <a:lnSpc>
                <a:spcPct val="115000"/>
              </a:lnSpc>
              <a:spcBef>
                <a:spcPts val="0"/>
              </a:spcBef>
              <a:spcAft>
                <a:spcPts val="0"/>
              </a:spcAft>
              <a:buClr>
                <a:schemeClr val="dk1"/>
              </a:buClr>
              <a:buSzPts val="1400"/>
              <a:buChar char="○"/>
              <a:defRPr/>
            </a:lvl2pPr>
            <a:lvl3pPr lvl="2" algn="ctr">
              <a:lnSpc>
                <a:spcPct val="115000"/>
              </a:lnSpc>
              <a:spcBef>
                <a:spcPts val="0"/>
              </a:spcBef>
              <a:spcAft>
                <a:spcPts val="0"/>
              </a:spcAft>
              <a:buClr>
                <a:schemeClr val="dk1"/>
              </a:buClr>
              <a:buSzPts val="1400"/>
              <a:buChar char="■"/>
              <a:defRPr/>
            </a:lvl3pPr>
            <a:lvl4pPr lvl="3" algn="ctr">
              <a:lnSpc>
                <a:spcPct val="115000"/>
              </a:lnSpc>
              <a:spcBef>
                <a:spcPts val="0"/>
              </a:spcBef>
              <a:spcAft>
                <a:spcPts val="0"/>
              </a:spcAft>
              <a:buClr>
                <a:schemeClr val="dk1"/>
              </a:buClr>
              <a:buSzPts val="1400"/>
              <a:buChar char="●"/>
              <a:defRPr/>
            </a:lvl4pPr>
            <a:lvl5pPr lvl="4" algn="ctr">
              <a:lnSpc>
                <a:spcPct val="115000"/>
              </a:lnSpc>
              <a:spcBef>
                <a:spcPts val="0"/>
              </a:spcBef>
              <a:spcAft>
                <a:spcPts val="0"/>
              </a:spcAft>
              <a:buClr>
                <a:schemeClr val="dk1"/>
              </a:buClr>
              <a:buSzPts val="1400"/>
              <a:buChar char="○"/>
              <a:defRPr/>
            </a:lvl5pPr>
            <a:lvl6pPr lvl="5" algn="ctr">
              <a:lnSpc>
                <a:spcPct val="115000"/>
              </a:lnSpc>
              <a:spcBef>
                <a:spcPts val="0"/>
              </a:spcBef>
              <a:spcAft>
                <a:spcPts val="0"/>
              </a:spcAft>
              <a:buClr>
                <a:schemeClr val="dk1"/>
              </a:buClr>
              <a:buSzPts val="1400"/>
              <a:buChar char="■"/>
              <a:defRPr/>
            </a:lvl6pPr>
            <a:lvl7pPr lvl="6" algn="ctr">
              <a:lnSpc>
                <a:spcPct val="115000"/>
              </a:lnSpc>
              <a:spcBef>
                <a:spcPts val="0"/>
              </a:spcBef>
              <a:spcAft>
                <a:spcPts val="0"/>
              </a:spcAft>
              <a:buClr>
                <a:schemeClr val="dk1"/>
              </a:buClr>
              <a:buSzPts val="1400"/>
              <a:buChar char="●"/>
              <a:defRPr/>
            </a:lvl7pPr>
            <a:lvl8pPr lvl="7" algn="ctr">
              <a:lnSpc>
                <a:spcPct val="115000"/>
              </a:lnSpc>
              <a:spcBef>
                <a:spcPts val="0"/>
              </a:spcBef>
              <a:spcAft>
                <a:spcPts val="0"/>
              </a:spcAft>
              <a:buClr>
                <a:schemeClr val="dk1"/>
              </a:buClr>
              <a:buSzPts val="1400"/>
              <a:buChar char="○"/>
              <a:defRPr/>
            </a:lvl8pPr>
            <a:lvl9pPr lvl="8" algn="ctr">
              <a:lnSpc>
                <a:spcPct val="115000"/>
              </a:lnSpc>
              <a:spcBef>
                <a:spcPts val="0"/>
              </a:spcBef>
              <a:spcAft>
                <a:spcPts val="0"/>
              </a:spcAft>
              <a:buClr>
                <a:schemeClr val="dk1"/>
              </a:buClr>
              <a:buSzPts val="1400"/>
              <a:buChar char="■"/>
              <a:defRPr/>
            </a:lvl9pPr>
          </a:lstStyle>
          <a:p/>
        </p:txBody>
      </p:sp>
      <p:sp>
        <p:nvSpPr>
          <p:cNvPr id="490" name="Google Shape;490;p60"/>
          <p:cNvSpPr txBox="1"/>
          <p:nvPr>
            <p:ph type="title"/>
          </p:nvPr>
        </p:nvSpPr>
        <p:spPr>
          <a:xfrm>
            <a:off x="713225" y="445025"/>
            <a:ext cx="42972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cxnSp>
        <p:nvCxnSpPr>
          <p:cNvPr id="491" name="Google Shape;491;p60"/>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92" name="Google Shape;492;p60"/>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93" name="Shape 49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494" name="Shape 494"/>
        <p:cNvGrpSpPr/>
        <p:nvPr/>
      </p:nvGrpSpPr>
      <p:grpSpPr>
        <a:xfrm>
          <a:off x="0" y="0"/>
          <a:ext cx="0" cy="0"/>
          <a:chOff x="0" y="0"/>
          <a:chExt cx="0" cy="0"/>
        </a:xfrm>
      </p:grpSpPr>
      <p:cxnSp>
        <p:nvCxnSpPr>
          <p:cNvPr id="495" name="Google Shape;495;p62"/>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96" name="Google Shape;496;p62"/>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497" name="Shape 497"/>
        <p:cNvGrpSpPr/>
        <p:nvPr/>
      </p:nvGrpSpPr>
      <p:grpSpPr>
        <a:xfrm>
          <a:off x="0" y="0"/>
          <a:ext cx="0" cy="0"/>
          <a:chOff x="0" y="0"/>
          <a:chExt cx="0" cy="0"/>
        </a:xfrm>
      </p:grpSpPr>
      <p:cxnSp>
        <p:nvCxnSpPr>
          <p:cNvPr id="498" name="Google Shape;498;p63"/>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99" name="Google Shape;499;p63"/>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500" name="Google Shape;500;p63"/>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501" name="Google Shape;501;p63"/>
          <p:cNvCxnSpPr/>
          <p:nvPr/>
        </p:nvCxnSpPr>
        <p:spPr>
          <a:xfrm>
            <a:off x="-147275" y="3943475"/>
            <a:ext cx="1993200" cy="13302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0_1_1">
    <p:spTree>
      <p:nvGrpSpPr>
        <p:cNvPr id="502" name="Shape 502"/>
        <p:cNvGrpSpPr/>
        <p:nvPr/>
      </p:nvGrpSpPr>
      <p:grpSpPr>
        <a:xfrm>
          <a:off x="0" y="0"/>
          <a:ext cx="0" cy="0"/>
          <a:chOff x="0" y="0"/>
          <a:chExt cx="0" cy="0"/>
        </a:xfrm>
      </p:grpSpPr>
      <p:cxnSp>
        <p:nvCxnSpPr>
          <p:cNvPr id="503" name="Google Shape;503;p64"/>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504" name="Google Shape;504;p64"/>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505" name="Google Shape;505;p64"/>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30">
    <p:spTree>
      <p:nvGrpSpPr>
        <p:cNvPr id="506" name="Shape 506"/>
        <p:cNvGrpSpPr/>
        <p:nvPr/>
      </p:nvGrpSpPr>
      <p:grpSpPr>
        <a:xfrm>
          <a:off x="0" y="0"/>
          <a:ext cx="0" cy="0"/>
          <a:chOff x="0" y="0"/>
          <a:chExt cx="0" cy="0"/>
        </a:xfrm>
      </p:grpSpPr>
      <p:cxnSp>
        <p:nvCxnSpPr>
          <p:cNvPr id="507" name="Google Shape;507;p65"/>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508" name="Google Shape;508;p65"/>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509" name="Google Shape;509;p65"/>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510" name="Google Shape;510;p65"/>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511" name="Google Shape;511;p65"/>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512" name="Google Shape;512;p65"/>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42" Type="http://schemas.openxmlformats.org/officeDocument/2006/relationships/slideLayout" Target="../slideLayouts/slideLayout53.xml"/><Relationship Id="rId41" Type="http://schemas.openxmlformats.org/officeDocument/2006/relationships/slideLayout" Target="../slideLayouts/slideLayout52.xml"/><Relationship Id="rId44" Type="http://schemas.openxmlformats.org/officeDocument/2006/relationships/slideLayout" Target="../slideLayouts/slideLayout55.xml"/><Relationship Id="rId43" Type="http://schemas.openxmlformats.org/officeDocument/2006/relationships/slideLayout" Target="../slideLayouts/slideLayout54.xml"/><Relationship Id="rId46" Type="http://schemas.openxmlformats.org/officeDocument/2006/relationships/slideLayout" Target="../slideLayouts/slideLayout57.xml"/><Relationship Id="rId45" Type="http://schemas.openxmlformats.org/officeDocument/2006/relationships/slideLayout" Target="../slideLayouts/slideLayout56.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48" Type="http://schemas.openxmlformats.org/officeDocument/2006/relationships/slideLayout" Target="../slideLayouts/slideLayout59.xml"/><Relationship Id="rId47" Type="http://schemas.openxmlformats.org/officeDocument/2006/relationships/slideLayout" Target="../slideLayouts/slideLayout58.xml"/><Relationship Id="rId49" Type="http://schemas.openxmlformats.org/officeDocument/2006/relationships/slideLayout" Target="../slideLayouts/slideLayout6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33" Type="http://schemas.openxmlformats.org/officeDocument/2006/relationships/slideLayout" Target="../slideLayouts/slideLayout44.xml"/><Relationship Id="rId32" Type="http://schemas.openxmlformats.org/officeDocument/2006/relationships/slideLayout" Target="../slideLayouts/slideLayout43.xml"/><Relationship Id="rId35" Type="http://schemas.openxmlformats.org/officeDocument/2006/relationships/slideLayout" Target="../slideLayouts/slideLayout46.xml"/><Relationship Id="rId34" Type="http://schemas.openxmlformats.org/officeDocument/2006/relationships/slideLayout" Target="../slideLayouts/slideLayout45.xml"/><Relationship Id="rId37" Type="http://schemas.openxmlformats.org/officeDocument/2006/relationships/slideLayout" Target="../slideLayouts/slideLayout48.xml"/><Relationship Id="rId36" Type="http://schemas.openxmlformats.org/officeDocument/2006/relationships/slideLayout" Target="../slideLayouts/slideLayout47.xml"/><Relationship Id="rId39" Type="http://schemas.openxmlformats.org/officeDocument/2006/relationships/slideLayout" Target="../slideLayouts/slideLayout50.xml"/><Relationship Id="rId38" Type="http://schemas.openxmlformats.org/officeDocument/2006/relationships/slideLayout" Target="../slideLayouts/slideLayout49.xml"/><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29" Type="http://schemas.openxmlformats.org/officeDocument/2006/relationships/slideLayout" Target="../slideLayouts/slideLayout40.xml"/><Relationship Id="rId51" Type="http://schemas.openxmlformats.org/officeDocument/2006/relationships/slideLayout" Target="../slideLayouts/slideLayout62.xml"/><Relationship Id="rId50" Type="http://schemas.openxmlformats.org/officeDocument/2006/relationships/slideLayout" Target="../slideLayouts/slideLayout61.xml"/><Relationship Id="rId53" Type="http://schemas.openxmlformats.org/officeDocument/2006/relationships/theme" Target="../theme/theme1.xml"/><Relationship Id="rId52" Type="http://schemas.openxmlformats.org/officeDocument/2006/relationships/slideLayout" Target="../slideLayouts/slideLayout6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Vidaloka"/>
              <a:buNone/>
              <a:defRPr b="0" i="0" sz="3000" u="none" cap="none" strike="noStrike">
                <a:solidFill>
                  <a:schemeClr val="dk1"/>
                </a:solidFill>
                <a:latin typeface="Vidaloka"/>
                <a:ea typeface="Vidaloka"/>
                <a:cs typeface="Vidaloka"/>
                <a:sym typeface="Vidaloka"/>
              </a:defRPr>
            </a:lvl1pPr>
            <a:lvl2pPr lvl="1"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713250" y="1152475"/>
            <a:ext cx="77175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Montserrat"/>
              <a:buChar char="●"/>
              <a:defRPr b="0" i="0" sz="1800" u="none" cap="none" strike="noStrike">
                <a:solidFill>
                  <a:schemeClr val="dk2"/>
                </a:solidFill>
                <a:latin typeface="Montserrat"/>
                <a:ea typeface="Montserrat"/>
                <a:cs typeface="Montserrat"/>
                <a:sym typeface="Montserrat"/>
              </a:defRPr>
            </a:lvl1pPr>
            <a:lvl2pPr indent="-317500" lvl="1" marL="9144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2pPr>
            <a:lvl3pPr indent="-317500" lvl="2" marL="13716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3pPr>
            <a:lvl4pPr indent="-317500" lvl="3" marL="18288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4pPr>
            <a:lvl5pPr indent="-317500" lvl="4" marL="22860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5pPr>
            <a:lvl6pPr indent="-317500" lvl="5" marL="27432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6pPr>
            <a:lvl7pPr indent="-317500" lvl="6" marL="32004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7pPr>
            <a:lvl8pPr indent="-317500" lvl="7" marL="36576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8pPr>
            <a:lvl9pPr indent="-317500" lvl="8" marL="41148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 id="2147483705" r:id="rId47"/>
    <p:sldLayoutId id="2147483706" r:id="rId48"/>
    <p:sldLayoutId id="2147483707" r:id="rId49"/>
    <p:sldLayoutId id="2147483708" r:id="rId50"/>
    <p:sldLayoutId id="2147483709" r:id="rId51"/>
    <p:sldLayoutId id="2147483710" r:id="rId5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9.png"/><Relationship Id="rId7" Type="http://schemas.openxmlformats.org/officeDocument/2006/relationships/image" Target="../media/image13.png"/><Relationship Id="rId8"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66"/>
          <p:cNvSpPr txBox="1"/>
          <p:nvPr>
            <p:ph type="ctrTitle"/>
          </p:nvPr>
        </p:nvSpPr>
        <p:spPr>
          <a:xfrm>
            <a:off x="1039975" y="562500"/>
            <a:ext cx="7064100" cy="984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lang="en"/>
              <a:t>Team 4</a:t>
            </a:r>
            <a:endParaRPr/>
          </a:p>
        </p:txBody>
      </p:sp>
      <p:sp>
        <p:nvSpPr>
          <p:cNvPr id="518" name="Google Shape;518;p66"/>
          <p:cNvSpPr txBox="1"/>
          <p:nvPr>
            <p:ph idx="1" type="subTitle"/>
          </p:nvPr>
        </p:nvSpPr>
        <p:spPr>
          <a:xfrm>
            <a:off x="2080050" y="1470300"/>
            <a:ext cx="5332200" cy="1825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a:solidFill>
                  <a:schemeClr val="dk1"/>
                </a:solidFill>
              </a:rPr>
              <a:t>Team members: </a:t>
            </a:r>
            <a:endParaRPr b="1">
              <a:solidFill>
                <a:schemeClr val="dk1"/>
              </a:solidFill>
            </a:endParaRPr>
          </a:p>
          <a:p>
            <a:pPr indent="-330200" lvl="0" marL="457200" rtl="0" algn="l">
              <a:lnSpc>
                <a:spcPct val="115000"/>
              </a:lnSpc>
              <a:spcBef>
                <a:spcPts val="0"/>
              </a:spcBef>
              <a:spcAft>
                <a:spcPts val="0"/>
              </a:spcAft>
              <a:buSzPts val="1600"/>
              <a:buAutoNum type="arabicPeriod"/>
            </a:pPr>
            <a:r>
              <a:rPr lang="en">
                <a:solidFill>
                  <a:schemeClr val="dk1"/>
                </a:solidFill>
              </a:rPr>
              <a:t>MUHAMMAD SHAFIQ B NINABA</a:t>
            </a:r>
            <a:endParaRPr>
              <a:solidFill>
                <a:schemeClr val="dk1"/>
              </a:solidFill>
            </a:endParaRPr>
          </a:p>
          <a:p>
            <a:pPr indent="-330200" lvl="0" marL="457200" rtl="0" algn="l">
              <a:lnSpc>
                <a:spcPct val="115000"/>
              </a:lnSpc>
              <a:spcBef>
                <a:spcPts val="0"/>
              </a:spcBef>
              <a:spcAft>
                <a:spcPts val="0"/>
              </a:spcAft>
              <a:buClr>
                <a:schemeClr val="dk1"/>
              </a:buClr>
              <a:buSzPts val="1600"/>
              <a:buAutoNum type="arabicPeriod"/>
            </a:pPr>
            <a:r>
              <a:rPr lang="en">
                <a:solidFill>
                  <a:schemeClr val="dk1"/>
                </a:solidFill>
              </a:rPr>
              <a:t>MUHAMMAD DANISH BIN MOHAMAD NASIR</a:t>
            </a:r>
            <a:endParaRPr>
              <a:solidFill>
                <a:schemeClr val="dk1"/>
              </a:solidFill>
            </a:endParaRPr>
          </a:p>
          <a:p>
            <a:pPr indent="-330200" lvl="0" marL="457200" rtl="0" algn="l">
              <a:lnSpc>
                <a:spcPct val="115000"/>
              </a:lnSpc>
              <a:spcBef>
                <a:spcPts val="0"/>
              </a:spcBef>
              <a:spcAft>
                <a:spcPts val="0"/>
              </a:spcAft>
              <a:buClr>
                <a:schemeClr val="dk1"/>
              </a:buClr>
              <a:buSzPts val="1600"/>
              <a:buAutoNum type="arabicPeriod"/>
            </a:pPr>
            <a:r>
              <a:rPr lang="en">
                <a:solidFill>
                  <a:schemeClr val="dk1"/>
                </a:solidFill>
              </a:rPr>
              <a:t>NG SHENG FENG</a:t>
            </a:r>
            <a:endParaRPr>
              <a:solidFill>
                <a:schemeClr val="dk1"/>
              </a:solidFill>
            </a:endParaRPr>
          </a:p>
          <a:p>
            <a:pPr indent="-330200" lvl="0" marL="457200" rtl="0" algn="l">
              <a:lnSpc>
                <a:spcPct val="115000"/>
              </a:lnSpc>
              <a:spcBef>
                <a:spcPts val="0"/>
              </a:spcBef>
              <a:spcAft>
                <a:spcPts val="0"/>
              </a:spcAft>
              <a:buClr>
                <a:schemeClr val="dk1"/>
              </a:buClr>
              <a:buSzPts val="1600"/>
              <a:buAutoNum type="arabicPeriod"/>
            </a:pPr>
            <a:r>
              <a:rPr lang="en">
                <a:solidFill>
                  <a:schemeClr val="dk1"/>
                </a:solidFill>
              </a:rPr>
              <a:t>LUO RUIQI</a:t>
            </a:r>
            <a:endParaRPr>
              <a:solidFill>
                <a:schemeClr val="dk1"/>
              </a:solidFill>
            </a:endParaRPr>
          </a:p>
          <a:p>
            <a:pPr indent="-330200" lvl="0" marL="457200" rtl="0" algn="l">
              <a:lnSpc>
                <a:spcPct val="115000"/>
              </a:lnSpc>
              <a:spcBef>
                <a:spcPts val="0"/>
              </a:spcBef>
              <a:spcAft>
                <a:spcPts val="0"/>
              </a:spcAft>
              <a:buClr>
                <a:schemeClr val="dk1"/>
              </a:buClr>
              <a:buSzPts val="1600"/>
              <a:buAutoNum type="arabicPeriod"/>
            </a:pPr>
            <a:r>
              <a:rPr lang="en">
                <a:solidFill>
                  <a:schemeClr val="dk1"/>
                </a:solidFill>
              </a:rPr>
              <a:t>LIU MOJIA</a:t>
            </a:r>
            <a:endParaRPr>
              <a:solidFill>
                <a:schemeClr val="dk1"/>
              </a:solidFill>
            </a:endParaRPr>
          </a:p>
          <a:p>
            <a:pPr indent="-330200" lvl="0" marL="457200" rtl="0" algn="l">
              <a:lnSpc>
                <a:spcPct val="115000"/>
              </a:lnSpc>
              <a:spcBef>
                <a:spcPts val="0"/>
              </a:spcBef>
              <a:spcAft>
                <a:spcPts val="0"/>
              </a:spcAft>
              <a:buClr>
                <a:schemeClr val="dk1"/>
              </a:buClr>
              <a:buSzPts val="1600"/>
              <a:buAutoNum type="arabicPeriod"/>
            </a:pPr>
            <a:r>
              <a:rPr lang="en">
                <a:solidFill>
                  <a:schemeClr val="dk1"/>
                </a:solidFill>
              </a:rPr>
              <a:t>LIM XIN YI IRIS</a:t>
            </a:r>
            <a:endParaRPr sz="1500">
              <a:solidFill>
                <a:schemeClr val="dk1"/>
              </a:solidFill>
            </a:endParaRPr>
          </a:p>
        </p:txBody>
      </p:sp>
      <p:sp>
        <p:nvSpPr>
          <p:cNvPr id="519" name="Google Shape;519;p66"/>
          <p:cNvSpPr txBox="1"/>
          <p:nvPr>
            <p:ph idx="1" type="subTitle"/>
          </p:nvPr>
        </p:nvSpPr>
        <p:spPr>
          <a:xfrm>
            <a:off x="1039950" y="273000"/>
            <a:ext cx="7064100" cy="441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solidFill>
                  <a:schemeClr val="dk1"/>
                </a:solidFill>
              </a:rPr>
              <a:t>Design Group: F32</a:t>
            </a:r>
            <a:endParaRPr/>
          </a:p>
        </p:txBody>
      </p:sp>
      <p:sp>
        <p:nvSpPr>
          <p:cNvPr id="520" name="Google Shape;520;p66"/>
          <p:cNvSpPr txBox="1"/>
          <p:nvPr>
            <p:ph idx="1" type="subTitle"/>
          </p:nvPr>
        </p:nvSpPr>
        <p:spPr>
          <a:xfrm>
            <a:off x="2080050" y="3654875"/>
            <a:ext cx="5332200" cy="98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a:solidFill>
                  <a:schemeClr val="dk1"/>
                </a:solidFill>
              </a:rPr>
              <a:t>Food Categories:</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500">
                <a:solidFill>
                  <a:schemeClr val="dk1"/>
                </a:solidFill>
              </a:rPr>
              <a:t>Bak Chor Mee | Kaya Toast and Egg | Nasi Lemak | Oyster Omelette | Roti Prata | Satay</a:t>
            </a:r>
            <a:endParaRPr sz="15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17"/>
                                        </p:tgtEl>
                                        <p:attrNameLst>
                                          <p:attrName>style.visibility</p:attrName>
                                        </p:attrNameLst>
                                      </p:cBhvr>
                                      <p:to>
                                        <p:strVal val="visible"/>
                                      </p:to>
                                    </p:set>
                                    <p:anim calcmode="lin" valueType="num">
                                      <p:cBhvr additive="base">
                                        <p:cTn dur="1000"/>
                                        <p:tgtEl>
                                          <p:spTgt spid="51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518"/>
                                        </p:tgtEl>
                                        <p:attrNameLst>
                                          <p:attrName>style.visibility</p:attrName>
                                        </p:attrNameLst>
                                      </p:cBhvr>
                                      <p:to>
                                        <p:strVal val="visible"/>
                                      </p:to>
                                    </p:set>
                                    <p:anim calcmode="lin" valueType="num">
                                      <p:cBhvr additive="base">
                                        <p:cTn dur="1000"/>
                                        <p:tgtEl>
                                          <p:spTgt spid="51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75"/>
          <p:cNvSpPr txBox="1"/>
          <p:nvPr>
            <p:ph type="title"/>
          </p:nvPr>
        </p:nvSpPr>
        <p:spPr>
          <a:xfrm>
            <a:off x="1732050" y="274075"/>
            <a:ext cx="5679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sz="3000"/>
              <a:t>Models</a:t>
            </a:r>
            <a:endParaRPr sz="3000"/>
          </a:p>
        </p:txBody>
      </p:sp>
      <p:sp>
        <p:nvSpPr>
          <p:cNvPr id="579" name="Google Shape;579;p75"/>
          <p:cNvSpPr txBox="1"/>
          <p:nvPr>
            <p:ph idx="1" type="subTitle"/>
          </p:nvPr>
        </p:nvSpPr>
        <p:spPr>
          <a:xfrm>
            <a:off x="0" y="770575"/>
            <a:ext cx="9144000" cy="4016400"/>
          </a:xfrm>
          <a:prstGeom prst="rect">
            <a:avLst/>
          </a:prstGeom>
          <a:noFill/>
          <a:ln>
            <a:noFill/>
          </a:ln>
        </p:spPr>
        <p:txBody>
          <a:bodyPr anchorCtr="0" anchor="t" bIns="91425" lIns="91425" spcFirstLastPara="1" rIns="91425" wrap="square" tIns="91425">
            <a:noAutofit/>
          </a:bodyPr>
          <a:lstStyle/>
          <a:p>
            <a:pPr indent="-349250" lvl="0" marL="457200" rtl="0" algn="l">
              <a:lnSpc>
                <a:spcPct val="150000"/>
              </a:lnSpc>
              <a:spcBef>
                <a:spcPts val="1000"/>
              </a:spcBef>
              <a:spcAft>
                <a:spcPts val="0"/>
              </a:spcAft>
              <a:buClr>
                <a:schemeClr val="dk1"/>
              </a:buClr>
              <a:buSzPts val="1900"/>
              <a:buAutoNum type="arabicPeriod" startAt="4"/>
            </a:pPr>
            <a:r>
              <a:rPr b="1" lang="en" sz="1900">
                <a:solidFill>
                  <a:schemeClr val="dk1"/>
                </a:solidFill>
              </a:rPr>
              <a:t>VGG16</a:t>
            </a:r>
            <a:endParaRPr b="1" sz="1900">
              <a:solidFill>
                <a:schemeClr val="dk1"/>
              </a:solidFill>
            </a:endParaRPr>
          </a:p>
          <a:p>
            <a:pPr indent="-336550" lvl="1" marL="914400" rtl="0" algn="l">
              <a:lnSpc>
                <a:spcPct val="150000"/>
              </a:lnSpc>
              <a:spcBef>
                <a:spcPts val="0"/>
              </a:spcBef>
              <a:spcAft>
                <a:spcPts val="0"/>
              </a:spcAft>
              <a:buClr>
                <a:schemeClr val="dk1"/>
              </a:buClr>
              <a:buSzPts val="1700"/>
              <a:buChar char="○"/>
            </a:pPr>
            <a:r>
              <a:rPr b="1" lang="en" sz="1700">
                <a:solidFill>
                  <a:schemeClr val="dk1"/>
                </a:solidFill>
              </a:rPr>
              <a:t>Architecture Overview:</a:t>
            </a:r>
            <a:r>
              <a:rPr lang="en" sz="1700">
                <a:solidFill>
                  <a:schemeClr val="dk1"/>
                </a:solidFill>
              </a:rPr>
              <a:t> Sequential convolutional layers and pooling layers</a:t>
            </a:r>
            <a:endParaRPr sz="1700">
              <a:solidFill>
                <a:schemeClr val="dk1"/>
              </a:solidFill>
            </a:endParaRPr>
          </a:p>
          <a:p>
            <a:pPr indent="-336550" lvl="1" marL="914400" rtl="0" algn="l">
              <a:lnSpc>
                <a:spcPct val="150000"/>
              </a:lnSpc>
              <a:spcBef>
                <a:spcPts val="0"/>
              </a:spcBef>
              <a:spcAft>
                <a:spcPts val="0"/>
              </a:spcAft>
              <a:buClr>
                <a:schemeClr val="dk1"/>
              </a:buClr>
              <a:buSzPts val="1700"/>
              <a:buChar char="○"/>
            </a:pPr>
            <a:r>
              <a:rPr b="1" lang="en" sz="1700">
                <a:solidFill>
                  <a:schemeClr val="dk1"/>
                </a:solidFill>
              </a:rPr>
              <a:t>Key Features: </a:t>
            </a:r>
            <a:r>
              <a:rPr lang="en" sz="1700">
                <a:solidFill>
                  <a:schemeClr val="dk1"/>
                </a:solidFill>
              </a:rPr>
              <a:t>Deep layers through stacking small 3x3 convolutions.</a:t>
            </a:r>
            <a:endParaRPr sz="1700">
              <a:solidFill>
                <a:schemeClr val="dk1"/>
              </a:solidFill>
            </a:endParaRPr>
          </a:p>
          <a:p>
            <a:pPr indent="-336550" lvl="1" marL="914400" rtl="0" algn="l">
              <a:lnSpc>
                <a:spcPct val="150000"/>
              </a:lnSpc>
              <a:spcBef>
                <a:spcPts val="0"/>
              </a:spcBef>
              <a:spcAft>
                <a:spcPts val="0"/>
              </a:spcAft>
              <a:buClr>
                <a:schemeClr val="dk1"/>
              </a:buClr>
              <a:buSzPts val="1700"/>
              <a:buChar char="○"/>
            </a:pPr>
            <a:r>
              <a:rPr b="1" lang="en" sz="1700">
                <a:solidFill>
                  <a:schemeClr val="dk1"/>
                </a:solidFill>
              </a:rPr>
              <a:t>Simplicity and scalability:</a:t>
            </a:r>
            <a:r>
              <a:rPr lang="en" sz="1700">
                <a:solidFill>
                  <a:schemeClr val="dk1"/>
                </a:solidFill>
              </a:rPr>
              <a:t> Effective for high-level feature learning.</a:t>
            </a:r>
            <a:endParaRPr sz="1700">
              <a:solidFill>
                <a:schemeClr val="dk1"/>
              </a:solidFill>
            </a:endParaRPr>
          </a:p>
          <a:p>
            <a:pPr indent="-349250" lvl="0" marL="457200" rtl="0" algn="l">
              <a:lnSpc>
                <a:spcPct val="150000"/>
              </a:lnSpc>
              <a:spcBef>
                <a:spcPts val="0"/>
              </a:spcBef>
              <a:spcAft>
                <a:spcPts val="0"/>
              </a:spcAft>
              <a:buClr>
                <a:schemeClr val="dk1"/>
              </a:buClr>
              <a:buSzPts val="1900"/>
              <a:buAutoNum type="arabicPeriod" startAt="4"/>
            </a:pPr>
            <a:r>
              <a:rPr b="1" lang="en" sz="1900">
                <a:solidFill>
                  <a:schemeClr val="dk1"/>
                </a:solidFill>
              </a:rPr>
              <a:t>MobileNetV3</a:t>
            </a:r>
            <a:endParaRPr b="1" sz="1900">
              <a:solidFill>
                <a:schemeClr val="dk1"/>
              </a:solidFill>
            </a:endParaRPr>
          </a:p>
          <a:p>
            <a:pPr indent="-336550" lvl="1" marL="914400" rtl="0" algn="l">
              <a:lnSpc>
                <a:spcPct val="150000"/>
              </a:lnSpc>
              <a:spcBef>
                <a:spcPts val="0"/>
              </a:spcBef>
              <a:spcAft>
                <a:spcPts val="0"/>
              </a:spcAft>
              <a:buClr>
                <a:schemeClr val="dk1"/>
              </a:buClr>
              <a:buSzPts val="1700"/>
              <a:buChar char="○"/>
            </a:pPr>
            <a:r>
              <a:rPr b="1" lang="en" sz="1700">
                <a:solidFill>
                  <a:schemeClr val="dk1"/>
                </a:solidFill>
              </a:rPr>
              <a:t>High Efficiency:</a:t>
            </a:r>
            <a:r>
              <a:rPr lang="en" sz="1700">
                <a:solidFill>
                  <a:schemeClr val="dk1"/>
                </a:solidFill>
              </a:rPr>
              <a:t> Depthwise separable convolutions that reduce computational cost, ideal for real-time and mobile applications.</a:t>
            </a:r>
            <a:endParaRPr sz="1700">
              <a:solidFill>
                <a:schemeClr val="dk1"/>
              </a:solidFill>
            </a:endParaRPr>
          </a:p>
          <a:p>
            <a:pPr indent="-336550" lvl="1" marL="914400" rtl="0" algn="l">
              <a:lnSpc>
                <a:spcPct val="150000"/>
              </a:lnSpc>
              <a:spcBef>
                <a:spcPts val="0"/>
              </a:spcBef>
              <a:spcAft>
                <a:spcPts val="0"/>
              </a:spcAft>
              <a:buClr>
                <a:schemeClr val="dk1"/>
              </a:buClr>
              <a:buSzPts val="1700"/>
              <a:buChar char="○"/>
            </a:pPr>
            <a:r>
              <a:rPr b="1" lang="en" sz="1700">
                <a:solidFill>
                  <a:schemeClr val="dk1"/>
                </a:solidFill>
              </a:rPr>
              <a:t>Advanced Architecture: </a:t>
            </a:r>
            <a:r>
              <a:rPr lang="en" sz="1700">
                <a:solidFill>
                  <a:schemeClr val="dk1"/>
                </a:solidFill>
              </a:rPr>
              <a:t>Squeeze-and-Excitation blocks and Hard Swish activations to enhances feature representation and efficiency.</a:t>
            </a:r>
            <a:endParaRPr sz="17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76"/>
          <p:cNvSpPr txBox="1"/>
          <p:nvPr>
            <p:ph type="title"/>
          </p:nvPr>
        </p:nvSpPr>
        <p:spPr>
          <a:xfrm>
            <a:off x="150" y="2366275"/>
            <a:ext cx="9144000" cy="818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t>Results</a:t>
            </a:r>
            <a:endParaRPr/>
          </a:p>
        </p:txBody>
      </p:sp>
      <p:sp>
        <p:nvSpPr>
          <p:cNvPr id="585" name="Google Shape;585;p76"/>
          <p:cNvSpPr txBox="1"/>
          <p:nvPr>
            <p:ph idx="2" type="title"/>
          </p:nvPr>
        </p:nvSpPr>
        <p:spPr>
          <a:xfrm>
            <a:off x="3746550" y="1339163"/>
            <a:ext cx="1650900" cy="978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000"/>
              <a:buNone/>
            </a:pPr>
            <a:r>
              <a:rPr lang="en"/>
              <a:t>03</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graphicFrame>
        <p:nvGraphicFramePr>
          <p:cNvPr id="590" name="Google Shape;590;p77"/>
          <p:cNvGraphicFramePr/>
          <p:nvPr/>
        </p:nvGraphicFramePr>
        <p:xfrm>
          <a:off x="100" y="278775"/>
          <a:ext cx="3000000" cy="3000000"/>
        </p:xfrm>
        <a:graphic>
          <a:graphicData uri="http://schemas.openxmlformats.org/drawingml/2006/table">
            <a:tbl>
              <a:tblPr>
                <a:noFill/>
                <a:tableStyleId>{3F4EC33E-828E-4E5A-B594-5CECF53130B5}</a:tableStyleId>
              </a:tblPr>
              <a:tblGrid>
                <a:gridCol w="1784200"/>
                <a:gridCol w="1471950"/>
                <a:gridCol w="1471950"/>
                <a:gridCol w="1471950"/>
                <a:gridCol w="1471950"/>
                <a:gridCol w="1471950"/>
              </a:tblGrid>
              <a:tr h="758475">
                <a:tc>
                  <a:txBody>
                    <a:bodyPr/>
                    <a:lstStyle/>
                    <a:p>
                      <a:pPr indent="0" lvl="0" marL="0" marR="0" rtl="0" algn="l">
                        <a:lnSpc>
                          <a:spcPct val="100000"/>
                        </a:lnSpc>
                        <a:spcBef>
                          <a:spcPts val="0"/>
                        </a:spcBef>
                        <a:spcAft>
                          <a:spcPts val="0"/>
                        </a:spcAft>
                        <a:buClr>
                          <a:srgbClr val="000000"/>
                        </a:buClr>
                        <a:buSzPts val="1400"/>
                        <a:buFont typeface="Arial"/>
                        <a:buNone/>
                      </a:pPr>
                      <a:r>
                        <a:t/>
                      </a:r>
                      <a:endParaRPr sz="1500" u="none" cap="none" strike="noStrike"/>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Arial"/>
                        <a:buNone/>
                      </a:pPr>
                      <a:r>
                        <a:rPr lang="en" sz="1500">
                          <a:solidFill>
                            <a:srgbClr val="011635"/>
                          </a:solidFill>
                          <a:latin typeface="Vidaloka"/>
                          <a:ea typeface="Vidaloka"/>
                          <a:cs typeface="Vidaloka"/>
                          <a:sym typeface="Vidaloka"/>
                        </a:rPr>
                        <a:t>Train Acc</a:t>
                      </a:r>
                      <a:endParaRPr sz="1500" u="none" cap="none" strike="noStrike">
                        <a:solidFill>
                          <a:srgbClr val="011635"/>
                        </a:solidFill>
                        <a:latin typeface="Vidaloka"/>
                        <a:ea typeface="Vidaloka"/>
                        <a:cs typeface="Vidaloka"/>
                        <a:sym typeface="Vidaloka"/>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Arial"/>
                        <a:buNone/>
                      </a:pPr>
                      <a:r>
                        <a:rPr lang="en" sz="1500">
                          <a:solidFill>
                            <a:srgbClr val="011635"/>
                          </a:solidFill>
                          <a:latin typeface="Vidaloka"/>
                          <a:ea typeface="Vidaloka"/>
                          <a:cs typeface="Vidaloka"/>
                          <a:sym typeface="Vidaloka"/>
                        </a:rPr>
                        <a:t>Train Loss</a:t>
                      </a:r>
                      <a:endParaRPr sz="1500" u="none" cap="none" strike="noStrike">
                        <a:solidFill>
                          <a:srgbClr val="011635"/>
                        </a:solidFill>
                        <a:latin typeface="Vidaloka"/>
                        <a:ea typeface="Vidaloka"/>
                        <a:cs typeface="Vidaloka"/>
                        <a:sym typeface="Vidaloka"/>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Arial"/>
                        <a:buNone/>
                      </a:pPr>
                      <a:r>
                        <a:rPr lang="en" sz="1500">
                          <a:solidFill>
                            <a:srgbClr val="011635"/>
                          </a:solidFill>
                          <a:latin typeface="Vidaloka"/>
                          <a:ea typeface="Vidaloka"/>
                          <a:cs typeface="Vidaloka"/>
                          <a:sym typeface="Vidaloka"/>
                        </a:rPr>
                        <a:t>Val Acc</a:t>
                      </a:r>
                      <a:endParaRPr sz="1500" u="none" cap="none" strike="noStrike">
                        <a:solidFill>
                          <a:srgbClr val="011635"/>
                        </a:solidFill>
                        <a:latin typeface="Vidaloka"/>
                        <a:ea typeface="Vidaloka"/>
                        <a:cs typeface="Vidaloka"/>
                        <a:sym typeface="Vidaloka"/>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Arial"/>
                        <a:buNone/>
                      </a:pPr>
                      <a:r>
                        <a:rPr lang="en" sz="1500">
                          <a:solidFill>
                            <a:srgbClr val="011635"/>
                          </a:solidFill>
                          <a:latin typeface="Vidaloka"/>
                          <a:ea typeface="Vidaloka"/>
                          <a:cs typeface="Vidaloka"/>
                          <a:sym typeface="Vidaloka"/>
                        </a:rPr>
                        <a:t>Val Loss</a:t>
                      </a:r>
                      <a:endParaRPr sz="1500" u="none" cap="none" strike="noStrike">
                        <a:solidFill>
                          <a:srgbClr val="011635"/>
                        </a:solidFill>
                        <a:latin typeface="Vidaloka"/>
                        <a:ea typeface="Vidaloka"/>
                        <a:cs typeface="Vidaloka"/>
                        <a:sym typeface="Vidaloka"/>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500">
                          <a:solidFill>
                            <a:srgbClr val="011635"/>
                          </a:solidFill>
                          <a:latin typeface="Vidaloka"/>
                          <a:ea typeface="Vidaloka"/>
                          <a:cs typeface="Vidaloka"/>
                          <a:sym typeface="Vidaloka"/>
                        </a:rPr>
                        <a:t>Training Time</a:t>
                      </a:r>
                      <a:endParaRPr sz="1500">
                        <a:solidFill>
                          <a:srgbClr val="011635"/>
                        </a:solidFill>
                        <a:latin typeface="Vidaloka"/>
                        <a:ea typeface="Vidaloka"/>
                        <a:cs typeface="Vidaloka"/>
                        <a:sym typeface="Vidaloka"/>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636575">
                <a:tc>
                  <a:txBody>
                    <a:bodyPr/>
                    <a:lstStyle/>
                    <a:p>
                      <a:pPr indent="0" lvl="0" marL="0" marR="0" rtl="0" algn="ctr">
                        <a:lnSpc>
                          <a:spcPct val="100000"/>
                        </a:lnSpc>
                        <a:spcBef>
                          <a:spcPts val="0"/>
                        </a:spcBef>
                        <a:spcAft>
                          <a:spcPts val="0"/>
                        </a:spcAft>
                        <a:buClr>
                          <a:srgbClr val="000000"/>
                        </a:buClr>
                        <a:buSzPts val="2400"/>
                        <a:buFont typeface="Arial"/>
                        <a:buNone/>
                      </a:pPr>
                      <a:r>
                        <a:rPr lang="en" sz="1500">
                          <a:solidFill>
                            <a:srgbClr val="011635"/>
                          </a:solidFill>
                          <a:latin typeface="Vidaloka"/>
                          <a:ea typeface="Vidaloka"/>
                          <a:cs typeface="Vidaloka"/>
                          <a:sym typeface="Vidaloka"/>
                        </a:rPr>
                        <a:t>CNN</a:t>
                      </a:r>
                      <a:endParaRPr sz="1500" u="none" cap="none" strike="noStrike">
                        <a:solidFill>
                          <a:srgbClr val="011635"/>
                        </a:solidFill>
                        <a:latin typeface="Vidaloka"/>
                        <a:ea typeface="Vidaloka"/>
                        <a:cs typeface="Vidaloka"/>
                        <a:sym typeface="Vidaloka"/>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0.200</a:t>
                      </a: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1.775</a:t>
                      </a: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0.228</a:t>
                      </a: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1.765</a:t>
                      </a: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0m 31s</a:t>
                      </a: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636575">
                <a:tc>
                  <a:txBody>
                    <a:bodyPr/>
                    <a:lstStyle/>
                    <a:p>
                      <a:pPr indent="0" lvl="0" marL="0" marR="0" rtl="0" algn="ctr">
                        <a:lnSpc>
                          <a:spcPct val="100000"/>
                        </a:lnSpc>
                        <a:spcBef>
                          <a:spcPts val="0"/>
                        </a:spcBef>
                        <a:spcAft>
                          <a:spcPts val="0"/>
                        </a:spcAft>
                        <a:buClr>
                          <a:schemeClr val="dk1"/>
                        </a:buClr>
                        <a:buSzPts val="1100"/>
                        <a:buFont typeface="Arial"/>
                        <a:buNone/>
                      </a:pPr>
                      <a:r>
                        <a:rPr lang="en" sz="1500">
                          <a:solidFill>
                            <a:srgbClr val="011635"/>
                          </a:solidFill>
                          <a:highlight>
                            <a:srgbClr val="00FF00"/>
                          </a:highlight>
                          <a:latin typeface="Vidaloka"/>
                          <a:ea typeface="Vidaloka"/>
                          <a:cs typeface="Vidaloka"/>
                          <a:sym typeface="Vidaloka"/>
                        </a:rPr>
                        <a:t>ResNet101</a:t>
                      </a:r>
                      <a:endParaRPr sz="1500" u="none" cap="none" strike="noStrike">
                        <a:solidFill>
                          <a:srgbClr val="011635"/>
                        </a:solidFill>
                        <a:highlight>
                          <a:srgbClr val="00FF00"/>
                        </a:highlight>
                        <a:latin typeface="Vidaloka"/>
                        <a:ea typeface="Vidaloka"/>
                        <a:cs typeface="Vidaloka"/>
                        <a:sym typeface="Vidaloka"/>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0.775</a:t>
                      </a: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0.661</a:t>
                      </a: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0.817</a:t>
                      </a: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0.604</a:t>
                      </a: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6m 46s</a:t>
                      </a: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636575">
                <a:tc>
                  <a:txBody>
                    <a:bodyPr/>
                    <a:lstStyle/>
                    <a:p>
                      <a:pPr indent="0" lvl="0" marL="0" rtl="0" algn="ctr">
                        <a:spcBef>
                          <a:spcPts val="0"/>
                        </a:spcBef>
                        <a:spcAft>
                          <a:spcPts val="0"/>
                        </a:spcAft>
                        <a:buClr>
                          <a:schemeClr val="dk1"/>
                        </a:buClr>
                        <a:buSzPts val="1100"/>
                        <a:buFont typeface="Arial"/>
                        <a:buNone/>
                      </a:pPr>
                      <a:r>
                        <a:rPr lang="en" sz="1500">
                          <a:solidFill>
                            <a:srgbClr val="011635"/>
                          </a:solidFill>
                          <a:latin typeface="Vidaloka"/>
                          <a:ea typeface="Vidaloka"/>
                          <a:cs typeface="Vidaloka"/>
                          <a:sym typeface="Vidaloka"/>
                        </a:rPr>
                        <a:t>VGG16</a:t>
                      </a:r>
                      <a:endParaRPr sz="1500" u="none" cap="none" strike="noStrike">
                        <a:solidFill>
                          <a:srgbClr val="011635"/>
                        </a:solidFill>
                        <a:latin typeface="Vidaloka"/>
                        <a:ea typeface="Vidaloka"/>
                        <a:cs typeface="Vidaloka"/>
                        <a:sym typeface="Vidaloka"/>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0.723</a:t>
                      </a: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0.876</a:t>
                      </a: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0.822</a:t>
                      </a: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0.618</a:t>
                      </a: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7m 55s</a:t>
                      </a: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636575">
                <a:tc>
                  <a:txBody>
                    <a:bodyPr/>
                    <a:lstStyle/>
                    <a:p>
                      <a:pPr indent="0" lvl="0" marL="0" rtl="0" algn="ctr">
                        <a:spcBef>
                          <a:spcPts val="0"/>
                        </a:spcBef>
                        <a:spcAft>
                          <a:spcPts val="0"/>
                        </a:spcAft>
                        <a:buClr>
                          <a:schemeClr val="dk1"/>
                        </a:buClr>
                        <a:buSzPts val="1100"/>
                        <a:buFont typeface="Arial"/>
                        <a:buNone/>
                      </a:pPr>
                      <a:r>
                        <a:rPr lang="en" sz="1500">
                          <a:solidFill>
                            <a:srgbClr val="011635"/>
                          </a:solidFill>
                          <a:latin typeface="Vidaloka"/>
                          <a:ea typeface="Vidaloka"/>
                          <a:cs typeface="Vidaloka"/>
                          <a:sym typeface="Vidaloka"/>
                        </a:rPr>
                        <a:t>DenseNet121</a:t>
                      </a:r>
                      <a:endParaRPr sz="1500">
                        <a:solidFill>
                          <a:srgbClr val="011635"/>
                        </a:solidFill>
                        <a:latin typeface="Vidaloka"/>
                        <a:ea typeface="Vidaloka"/>
                        <a:cs typeface="Vidaloka"/>
                        <a:sym typeface="Vidaloka"/>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0.640</a:t>
                      </a: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1.3158</a:t>
                      </a: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0.700</a:t>
                      </a: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1.194</a:t>
                      </a: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4m 35s</a:t>
                      </a: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636575">
                <a:tc>
                  <a:txBody>
                    <a:bodyPr/>
                    <a:lstStyle/>
                    <a:p>
                      <a:pPr indent="0" lvl="0" marL="0" rtl="0" algn="ctr">
                        <a:spcBef>
                          <a:spcPts val="0"/>
                        </a:spcBef>
                        <a:spcAft>
                          <a:spcPts val="0"/>
                        </a:spcAft>
                        <a:buClr>
                          <a:schemeClr val="dk1"/>
                        </a:buClr>
                        <a:buSzPts val="1100"/>
                        <a:buFont typeface="Arial"/>
                        <a:buNone/>
                      </a:pPr>
                      <a:r>
                        <a:rPr lang="en" sz="1500">
                          <a:solidFill>
                            <a:srgbClr val="011635"/>
                          </a:solidFill>
                          <a:latin typeface="Vidaloka"/>
                          <a:ea typeface="Vidaloka"/>
                          <a:cs typeface="Vidaloka"/>
                          <a:sym typeface="Vidaloka"/>
                        </a:rPr>
                        <a:t>InceptionV3</a:t>
                      </a:r>
                      <a:endParaRPr sz="1500">
                        <a:solidFill>
                          <a:srgbClr val="011635"/>
                        </a:solidFill>
                        <a:latin typeface="Vidaloka"/>
                        <a:ea typeface="Vidaloka"/>
                        <a:cs typeface="Vidaloka"/>
                        <a:sym typeface="Vidaloka"/>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0.730</a:t>
                      </a: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1.357</a:t>
                      </a: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0.756</a:t>
                      </a: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1.072</a:t>
                      </a: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6m 01s</a:t>
                      </a: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636575">
                <a:tc>
                  <a:txBody>
                    <a:bodyPr/>
                    <a:lstStyle/>
                    <a:p>
                      <a:pPr indent="0" lvl="0" marL="0" rtl="0" algn="ctr">
                        <a:spcBef>
                          <a:spcPts val="0"/>
                        </a:spcBef>
                        <a:spcAft>
                          <a:spcPts val="0"/>
                        </a:spcAft>
                        <a:buClr>
                          <a:schemeClr val="dk1"/>
                        </a:buClr>
                        <a:buSzPts val="1100"/>
                        <a:buFont typeface="Arial"/>
                        <a:buNone/>
                      </a:pPr>
                      <a:r>
                        <a:rPr lang="en" sz="1500">
                          <a:solidFill>
                            <a:srgbClr val="011635"/>
                          </a:solidFill>
                          <a:latin typeface="Vidaloka"/>
                          <a:ea typeface="Vidaloka"/>
                          <a:cs typeface="Vidaloka"/>
                          <a:sym typeface="Vidaloka"/>
                        </a:rPr>
                        <a:t>MobileNetV3</a:t>
                      </a:r>
                      <a:endParaRPr sz="1500">
                        <a:solidFill>
                          <a:srgbClr val="011635"/>
                        </a:solidFill>
                        <a:latin typeface="Vidaloka"/>
                        <a:ea typeface="Vidaloka"/>
                        <a:cs typeface="Vidaloka"/>
                        <a:sym typeface="Vidaloka"/>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0.593</a:t>
                      </a: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1.387</a:t>
                      </a: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0.683</a:t>
                      </a: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1.269</a:t>
                      </a: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1m 28s</a:t>
                      </a: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pic>
        <p:nvPicPr>
          <p:cNvPr id="595" name="Google Shape;595;p78"/>
          <p:cNvPicPr preferRelativeResize="0"/>
          <p:nvPr/>
        </p:nvPicPr>
        <p:blipFill>
          <a:blip r:embed="rId3">
            <a:alphaModFix/>
          </a:blip>
          <a:stretch>
            <a:fillRect/>
          </a:stretch>
        </p:blipFill>
        <p:spPr>
          <a:xfrm>
            <a:off x="297269" y="0"/>
            <a:ext cx="4274725" cy="5143501"/>
          </a:xfrm>
          <a:prstGeom prst="rect">
            <a:avLst/>
          </a:prstGeom>
          <a:noFill/>
          <a:ln>
            <a:noFill/>
          </a:ln>
        </p:spPr>
      </p:pic>
      <p:pic>
        <p:nvPicPr>
          <p:cNvPr id="596" name="Google Shape;596;p78"/>
          <p:cNvPicPr preferRelativeResize="0"/>
          <p:nvPr/>
        </p:nvPicPr>
        <p:blipFill>
          <a:blip r:embed="rId4">
            <a:alphaModFix/>
          </a:blip>
          <a:stretch>
            <a:fillRect/>
          </a:stretch>
        </p:blipFill>
        <p:spPr>
          <a:xfrm>
            <a:off x="4572006" y="0"/>
            <a:ext cx="4274725" cy="514351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pic>
        <p:nvPicPr>
          <p:cNvPr id="601" name="Google Shape;601;p79"/>
          <p:cNvPicPr preferRelativeResize="0"/>
          <p:nvPr/>
        </p:nvPicPr>
        <p:blipFill>
          <a:blip r:embed="rId3">
            <a:alphaModFix/>
          </a:blip>
          <a:stretch>
            <a:fillRect/>
          </a:stretch>
        </p:blipFill>
        <p:spPr>
          <a:xfrm>
            <a:off x="119" y="248574"/>
            <a:ext cx="4587432" cy="4646361"/>
          </a:xfrm>
          <a:prstGeom prst="rect">
            <a:avLst/>
          </a:prstGeom>
          <a:noFill/>
          <a:ln>
            <a:noFill/>
          </a:ln>
          <a:effectLst>
            <a:outerShdw blurRad="57150" rotWithShape="0" algn="bl" dir="5400000" dist="19050">
              <a:srgbClr val="000000">
                <a:alpha val="50000"/>
              </a:srgbClr>
            </a:outerShdw>
          </a:effectLst>
        </p:spPr>
      </p:pic>
      <p:pic>
        <p:nvPicPr>
          <p:cNvPr id="602" name="Google Shape;602;p79"/>
          <p:cNvPicPr preferRelativeResize="0"/>
          <p:nvPr/>
        </p:nvPicPr>
        <p:blipFill>
          <a:blip r:embed="rId4">
            <a:alphaModFix/>
          </a:blip>
          <a:stretch>
            <a:fillRect/>
          </a:stretch>
        </p:blipFill>
        <p:spPr>
          <a:xfrm>
            <a:off x="4587551" y="248574"/>
            <a:ext cx="4556332" cy="4646361"/>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80"/>
          <p:cNvSpPr txBox="1"/>
          <p:nvPr>
            <p:ph type="title"/>
          </p:nvPr>
        </p:nvSpPr>
        <p:spPr>
          <a:xfrm>
            <a:off x="713225" y="445025"/>
            <a:ext cx="7043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Possible explanations for the best model</a:t>
            </a:r>
            <a:endParaRPr/>
          </a:p>
        </p:txBody>
      </p:sp>
      <p:sp>
        <p:nvSpPr>
          <p:cNvPr id="608" name="Google Shape;608;p80"/>
          <p:cNvSpPr txBox="1"/>
          <p:nvPr>
            <p:ph idx="1" type="body"/>
          </p:nvPr>
        </p:nvSpPr>
        <p:spPr>
          <a:xfrm>
            <a:off x="713250" y="1272925"/>
            <a:ext cx="5416500" cy="3295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900"/>
              <a:t>Skip Connections:</a:t>
            </a:r>
            <a:endParaRPr sz="1900"/>
          </a:p>
          <a:p>
            <a:pPr indent="-349250" lvl="1" marL="914400" rtl="0" algn="l">
              <a:spcBef>
                <a:spcPts val="0"/>
              </a:spcBef>
              <a:spcAft>
                <a:spcPts val="0"/>
              </a:spcAft>
              <a:buSzPts val="1900"/>
              <a:buChar char="○"/>
            </a:pPr>
            <a:r>
              <a:rPr lang="en" sz="1900"/>
              <a:t>Input skips every few layers and is added into the mapping</a:t>
            </a:r>
            <a:endParaRPr sz="1900"/>
          </a:p>
          <a:p>
            <a:pPr indent="-349250" lvl="1" marL="914400" rtl="0" algn="l">
              <a:spcBef>
                <a:spcPts val="0"/>
              </a:spcBef>
              <a:spcAft>
                <a:spcPts val="0"/>
              </a:spcAft>
              <a:buSzPts val="1900"/>
              <a:buChar char="○"/>
            </a:pPr>
            <a:r>
              <a:rPr lang="en" sz="1900"/>
              <a:t>Enables residual learning; captures difference between current approx. vs desired output</a:t>
            </a:r>
            <a:endParaRPr sz="1900"/>
          </a:p>
          <a:p>
            <a:pPr indent="-349250" lvl="1" marL="914400" rtl="0" algn="l">
              <a:spcBef>
                <a:spcPts val="0"/>
              </a:spcBef>
              <a:spcAft>
                <a:spcPts val="0"/>
              </a:spcAft>
              <a:buSzPts val="1900"/>
              <a:buChar char="○"/>
            </a:pPr>
            <a:r>
              <a:rPr lang="en" sz="1900"/>
              <a:t>Allows loss gradients to backpropogate directly to earlier layers to update weights</a:t>
            </a:r>
            <a:endParaRPr sz="1900"/>
          </a:p>
        </p:txBody>
      </p:sp>
      <p:pic>
        <p:nvPicPr>
          <p:cNvPr id="609" name="Google Shape;609;p80"/>
          <p:cNvPicPr preferRelativeResize="0"/>
          <p:nvPr/>
        </p:nvPicPr>
        <p:blipFill>
          <a:blip r:embed="rId3">
            <a:alphaModFix/>
          </a:blip>
          <a:stretch>
            <a:fillRect/>
          </a:stretch>
        </p:blipFill>
        <p:spPr>
          <a:xfrm>
            <a:off x="6226050" y="1759653"/>
            <a:ext cx="2890700" cy="1769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81"/>
          <p:cNvSpPr txBox="1"/>
          <p:nvPr>
            <p:ph type="title"/>
          </p:nvPr>
        </p:nvSpPr>
        <p:spPr>
          <a:xfrm>
            <a:off x="150" y="2366275"/>
            <a:ext cx="9144000" cy="818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t>Advanced Requirements</a:t>
            </a:r>
            <a:endParaRPr/>
          </a:p>
        </p:txBody>
      </p:sp>
      <p:sp>
        <p:nvSpPr>
          <p:cNvPr id="615" name="Google Shape;615;p81"/>
          <p:cNvSpPr txBox="1"/>
          <p:nvPr>
            <p:ph idx="2" type="title"/>
          </p:nvPr>
        </p:nvSpPr>
        <p:spPr>
          <a:xfrm>
            <a:off x="3746550" y="1339163"/>
            <a:ext cx="1650900" cy="978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000"/>
              <a:buNone/>
            </a:pPr>
            <a:r>
              <a:rPr lang="en"/>
              <a:t>04</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82"/>
          <p:cNvSpPr txBox="1"/>
          <p:nvPr>
            <p:ph type="title"/>
          </p:nvPr>
        </p:nvSpPr>
        <p:spPr>
          <a:xfrm>
            <a:off x="713225" y="445025"/>
            <a:ext cx="7043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Methods explored</a:t>
            </a:r>
            <a:endParaRPr/>
          </a:p>
        </p:txBody>
      </p:sp>
      <p:sp>
        <p:nvSpPr>
          <p:cNvPr id="621" name="Google Shape;621;p82"/>
          <p:cNvSpPr txBox="1"/>
          <p:nvPr>
            <p:ph idx="1" type="body"/>
          </p:nvPr>
        </p:nvSpPr>
        <p:spPr>
          <a:xfrm>
            <a:off x="0" y="1272925"/>
            <a:ext cx="9144000" cy="3489600"/>
          </a:xfrm>
          <a:prstGeom prst="rect">
            <a:avLst/>
          </a:prstGeom>
        </p:spPr>
        <p:txBody>
          <a:bodyPr anchorCtr="0" anchor="t" bIns="91425" lIns="91425" spcFirstLastPara="1" rIns="91425" wrap="square" tIns="91425">
            <a:noAutofit/>
          </a:bodyPr>
          <a:lstStyle/>
          <a:p>
            <a:pPr indent="-349250" lvl="0" marL="457200" rtl="0" algn="l">
              <a:lnSpc>
                <a:spcPct val="150000"/>
              </a:lnSpc>
              <a:spcBef>
                <a:spcPts val="0"/>
              </a:spcBef>
              <a:spcAft>
                <a:spcPts val="0"/>
              </a:spcAft>
              <a:buSzPts val="1900"/>
              <a:buChar char="●"/>
            </a:pPr>
            <a:r>
              <a:rPr lang="en" sz="1900"/>
              <a:t>MobileNetV3</a:t>
            </a:r>
            <a:endParaRPr sz="1900"/>
          </a:p>
          <a:p>
            <a:pPr indent="-349250" lvl="0" marL="457200" rtl="0" algn="l">
              <a:lnSpc>
                <a:spcPct val="150000"/>
              </a:lnSpc>
              <a:spcBef>
                <a:spcPts val="0"/>
              </a:spcBef>
              <a:spcAft>
                <a:spcPts val="0"/>
              </a:spcAft>
              <a:buSzPts val="1900"/>
              <a:buAutoNum type="arabicPeriod"/>
            </a:pPr>
            <a:r>
              <a:rPr lang="en" sz="1900"/>
              <a:t>Handle untrained classes</a:t>
            </a:r>
            <a:endParaRPr sz="1900"/>
          </a:p>
          <a:p>
            <a:pPr indent="-349250" lvl="0" marL="457200" rtl="0" algn="l">
              <a:lnSpc>
                <a:spcPct val="150000"/>
              </a:lnSpc>
              <a:spcBef>
                <a:spcPts val="0"/>
              </a:spcBef>
              <a:spcAft>
                <a:spcPts val="0"/>
              </a:spcAft>
              <a:buSzPts val="1900"/>
              <a:buAutoNum type="arabicPeriod"/>
            </a:pPr>
            <a:r>
              <a:rPr lang="en" sz="1900"/>
              <a:t>Increase accuracy</a:t>
            </a:r>
            <a:endParaRPr sz="1900"/>
          </a:p>
          <a:p>
            <a:pPr indent="-349250" lvl="1" marL="1371600" rtl="0" algn="l">
              <a:lnSpc>
                <a:spcPct val="150000"/>
              </a:lnSpc>
              <a:spcBef>
                <a:spcPts val="0"/>
              </a:spcBef>
              <a:spcAft>
                <a:spcPts val="0"/>
              </a:spcAft>
              <a:buSzPts val="1900"/>
              <a:buAutoNum type="alphaLcPeriod"/>
            </a:pPr>
            <a:r>
              <a:rPr lang="en" sz="1900"/>
              <a:t>Data </a:t>
            </a:r>
            <a:r>
              <a:rPr lang="en" sz="1900"/>
              <a:t>augmentation</a:t>
            </a:r>
            <a:endParaRPr sz="1900"/>
          </a:p>
          <a:p>
            <a:pPr indent="-349250" lvl="1" marL="1371600" rtl="0" algn="l">
              <a:lnSpc>
                <a:spcPct val="150000"/>
              </a:lnSpc>
              <a:spcBef>
                <a:spcPts val="0"/>
              </a:spcBef>
              <a:spcAft>
                <a:spcPts val="0"/>
              </a:spcAft>
              <a:buSzPts val="1900"/>
              <a:buAutoNum type="alphaLcPeriod"/>
            </a:pPr>
            <a:r>
              <a:rPr lang="en" sz="1900"/>
              <a:t>Unfreezing more layers</a:t>
            </a:r>
            <a:endParaRPr sz="1900"/>
          </a:p>
          <a:p>
            <a:pPr indent="-349250" lvl="0" marL="457200" rtl="0" algn="l">
              <a:lnSpc>
                <a:spcPct val="150000"/>
              </a:lnSpc>
              <a:spcBef>
                <a:spcPts val="0"/>
              </a:spcBef>
              <a:spcAft>
                <a:spcPts val="0"/>
              </a:spcAft>
              <a:buSzPts val="1900"/>
              <a:buAutoNum type="arabicPeriod"/>
            </a:pPr>
            <a:r>
              <a:rPr lang="en" sz="1900">
                <a:solidFill>
                  <a:schemeClr val="dk1"/>
                </a:solidFill>
              </a:rPr>
              <a:t>Speed up training time</a:t>
            </a:r>
            <a:endParaRPr sz="1900">
              <a:solidFill>
                <a:schemeClr val="dk1"/>
              </a:solidFill>
            </a:endParaRPr>
          </a:p>
          <a:p>
            <a:pPr indent="-349250" lvl="1" marL="1371600" rtl="0" algn="l">
              <a:lnSpc>
                <a:spcPct val="150000"/>
              </a:lnSpc>
              <a:spcBef>
                <a:spcPts val="0"/>
              </a:spcBef>
              <a:spcAft>
                <a:spcPts val="0"/>
              </a:spcAft>
              <a:buSzPts val="1900"/>
              <a:buAutoNum type="alphaLcPeriod"/>
            </a:pPr>
            <a:r>
              <a:rPr lang="en" sz="1900">
                <a:solidFill>
                  <a:schemeClr val="dk1"/>
                </a:solidFill>
              </a:rPr>
              <a:t>Batch size</a:t>
            </a:r>
            <a:endParaRPr sz="19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83"/>
          <p:cNvSpPr txBox="1"/>
          <p:nvPr>
            <p:ph type="title"/>
          </p:nvPr>
        </p:nvSpPr>
        <p:spPr>
          <a:xfrm>
            <a:off x="713225" y="321750"/>
            <a:ext cx="7771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Handling untrained classes</a:t>
            </a:r>
            <a:endParaRPr sz="2200"/>
          </a:p>
        </p:txBody>
      </p:sp>
      <p:grpSp>
        <p:nvGrpSpPr>
          <p:cNvPr id="627" name="Google Shape;627;p83"/>
          <p:cNvGrpSpPr/>
          <p:nvPr/>
        </p:nvGrpSpPr>
        <p:grpSpPr>
          <a:xfrm>
            <a:off x="5136096" y="1680508"/>
            <a:ext cx="3931796" cy="3082261"/>
            <a:chOff x="4874950" y="1835300"/>
            <a:chExt cx="4269051" cy="3023899"/>
          </a:xfrm>
        </p:grpSpPr>
        <p:pic>
          <p:nvPicPr>
            <p:cNvPr id="628" name="Google Shape;628;p83"/>
            <p:cNvPicPr preferRelativeResize="0"/>
            <p:nvPr/>
          </p:nvPicPr>
          <p:blipFill>
            <a:blip r:embed="rId3">
              <a:alphaModFix/>
            </a:blip>
            <a:stretch>
              <a:fillRect/>
            </a:stretch>
          </p:blipFill>
          <p:spPr>
            <a:xfrm>
              <a:off x="4874950" y="1835300"/>
              <a:ext cx="4269051" cy="3023899"/>
            </a:xfrm>
            <a:prstGeom prst="rect">
              <a:avLst/>
            </a:prstGeom>
            <a:noFill/>
            <a:ln>
              <a:noFill/>
            </a:ln>
            <a:effectLst>
              <a:outerShdw blurRad="57150" rotWithShape="0" algn="bl" dir="5400000" dist="19050">
                <a:srgbClr val="000000">
                  <a:alpha val="50000"/>
                </a:srgbClr>
              </a:outerShdw>
            </a:effectLst>
          </p:spPr>
        </p:pic>
        <p:sp>
          <p:nvSpPr>
            <p:cNvPr id="629" name="Google Shape;629;p83"/>
            <p:cNvSpPr/>
            <p:nvPr/>
          </p:nvSpPr>
          <p:spPr>
            <a:xfrm>
              <a:off x="5606575" y="3066575"/>
              <a:ext cx="2152800" cy="193500"/>
            </a:xfrm>
            <a:prstGeom prst="rect">
              <a:avLst/>
            </a:prstGeom>
            <a:noFill/>
            <a:ln cap="flat" cmpd="sng" w="19050">
              <a:solidFill>
                <a:srgbClr val="E06666"/>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630" name="Google Shape;630;p83"/>
            <p:cNvSpPr/>
            <p:nvPr/>
          </p:nvSpPr>
          <p:spPr>
            <a:xfrm>
              <a:off x="5606575" y="3515725"/>
              <a:ext cx="3206100" cy="524100"/>
            </a:xfrm>
            <a:prstGeom prst="rect">
              <a:avLst/>
            </a:prstGeom>
            <a:noFill/>
            <a:ln cap="flat" cmpd="sng" w="19050">
              <a:solidFill>
                <a:srgbClr val="E06666"/>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grpSp>
      <p:sp>
        <p:nvSpPr>
          <p:cNvPr id="631" name="Google Shape;631;p83"/>
          <p:cNvSpPr txBox="1"/>
          <p:nvPr>
            <p:ph idx="1" type="body"/>
          </p:nvPr>
        </p:nvSpPr>
        <p:spPr>
          <a:xfrm>
            <a:off x="261300" y="1059750"/>
            <a:ext cx="4875000" cy="3024000"/>
          </a:xfrm>
          <a:prstGeom prst="rect">
            <a:avLst/>
          </a:prstGeom>
        </p:spPr>
        <p:txBody>
          <a:bodyPr anchorCtr="0" anchor="t" bIns="91425" lIns="91425" spcFirstLastPara="1" rIns="91425" wrap="square" tIns="91425">
            <a:noAutofit/>
          </a:bodyPr>
          <a:lstStyle/>
          <a:p>
            <a:pPr indent="-349250" lvl="0" marL="457200" rtl="0" algn="l">
              <a:lnSpc>
                <a:spcPct val="200000"/>
              </a:lnSpc>
              <a:spcBef>
                <a:spcPts val="0"/>
              </a:spcBef>
              <a:spcAft>
                <a:spcPts val="0"/>
              </a:spcAft>
              <a:buSzPts val="1900"/>
              <a:buChar char="●"/>
            </a:pPr>
            <a:r>
              <a:rPr lang="en" sz="1900"/>
              <a:t>Softmax implementation</a:t>
            </a:r>
            <a:endParaRPr sz="1900"/>
          </a:p>
          <a:p>
            <a:pPr indent="-349250" lvl="0" marL="457200" rtl="0" algn="l">
              <a:lnSpc>
                <a:spcPct val="200000"/>
              </a:lnSpc>
              <a:spcBef>
                <a:spcPts val="0"/>
              </a:spcBef>
              <a:spcAft>
                <a:spcPts val="0"/>
              </a:spcAft>
              <a:buSzPts val="1900"/>
              <a:buChar char="●"/>
            </a:pPr>
            <a:r>
              <a:rPr lang="en" sz="1900"/>
              <a:t>Threshold setting</a:t>
            </a:r>
            <a:endParaRPr sz="1900"/>
          </a:p>
        </p:txBody>
      </p:sp>
      <p:pic>
        <p:nvPicPr>
          <p:cNvPr id="632" name="Google Shape;632;p83"/>
          <p:cNvPicPr preferRelativeResize="0"/>
          <p:nvPr/>
        </p:nvPicPr>
        <p:blipFill>
          <a:blip r:embed="rId4">
            <a:alphaModFix/>
          </a:blip>
          <a:stretch>
            <a:fillRect/>
          </a:stretch>
        </p:blipFill>
        <p:spPr>
          <a:xfrm>
            <a:off x="212175" y="2502975"/>
            <a:ext cx="4718437" cy="2259799"/>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84"/>
          <p:cNvSpPr txBox="1"/>
          <p:nvPr/>
        </p:nvSpPr>
        <p:spPr>
          <a:xfrm>
            <a:off x="387900" y="433175"/>
            <a:ext cx="7956900" cy="911700"/>
          </a:xfrm>
          <a:prstGeom prst="rect">
            <a:avLst/>
          </a:prstGeom>
          <a:solidFill>
            <a:srgbClr val="434343"/>
          </a:solid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lt1"/>
                </a:solidFill>
                <a:latin typeface="Courier New"/>
                <a:ea typeface="Courier New"/>
                <a:cs typeface="Courier New"/>
                <a:sym typeface="Courier New"/>
              </a:rPr>
              <a:t>Predictions: [-1, -1, -1, -1, -1, -1, -1, -1, </a:t>
            </a:r>
            <a:r>
              <a:rPr lang="en" sz="1050">
                <a:solidFill>
                  <a:schemeClr val="lt1"/>
                </a:solidFill>
                <a:highlight>
                  <a:srgbClr val="93C47D"/>
                </a:highlight>
                <a:latin typeface="Courier New"/>
                <a:ea typeface="Courier New"/>
                <a:cs typeface="Courier New"/>
                <a:sym typeface="Courier New"/>
              </a:rPr>
              <a:t>2</a:t>
            </a:r>
            <a:r>
              <a:rPr lang="en" sz="1050">
                <a:solidFill>
                  <a:schemeClr val="lt1"/>
                </a:solidFill>
                <a:latin typeface="Courier New"/>
                <a:ea typeface="Courier New"/>
                <a:cs typeface="Courier New"/>
                <a:sym typeface="Courier New"/>
              </a:rPr>
              <a:t>, -1, -1, -1,...</a:t>
            </a:r>
            <a:endParaRPr sz="1050">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sz="1050">
              <a:solidFill>
                <a:schemeClr val="lt1"/>
              </a:solidFill>
              <a:latin typeface="Courier New"/>
              <a:ea typeface="Courier New"/>
              <a:cs typeface="Courier New"/>
              <a:sym typeface="Courier New"/>
            </a:endParaRPr>
          </a:p>
          <a:p>
            <a:pPr indent="0" lvl="0" marL="0" rtl="0" algn="l">
              <a:spcBef>
                <a:spcPts val="0"/>
              </a:spcBef>
              <a:spcAft>
                <a:spcPts val="0"/>
              </a:spcAft>
              <a:buNone/>
            </a:pPr>
            <a:r>
              <a:rPr lang="en" sz="1050">
                <a:solidFill>
                  <a:schemeClr val="lt1"/>
                </a:solidFill>
                <a:latin typeface="Courier New"/>
                <a:ea typeface="Courier New"/>
                <a:cs typeface="Courier New"/>
                <a:sym typeface="Courier New"/>
              </a:rPr>
              <a:t>Confidences: [0.3329508, 0.27950442, 0.24824084, 0.27490872, 0.31256047, 0.27703485, 0.21682662, 0.4710576, </a:t>
            </a:r>
            <a:r>
              <a:rPr lang="en" sz="1050">
                <a:solidFill>
                  <a:schemeClr val="lt1"/>
                </a:solidFill>
                <a:highlight>
                  <a:srgbClr val="93C47D"/>
                </a:highlight>
                <a:latin typeface="Courier New"/>
                <a:ea typeface="Courier New"/>
                <a:cs typeface="Courier New"/>
                <a:sym typeface="Courier New"/>
              </a:rPr>
              <a:t>0.5410289</a:t>
            </a:r>
            <a:r>
              <a:rPr lang="en" sz="1050">
                <a:solidFill>
                  <a:schemeClr val="lt1"/>
                </a:solidFill>
                <a:latin typeface="Courier New"/>
                <a:ea typeface="Courier New"/>
                <a:cs typeface="Courier New"/>
                <a:sym typeface="Courier New"/>
              </a:rPr>
              <a:t>, 0.3843939, 0.35013956, 0.31237042,...</a:t>
            </a:r>
            <a:endParaRPr sz="1050">
              <a:solidFill>
                <a:schemeClr val="lt1"/>
              </a:solidFill>
              <a:latin typeface="Courier New"/>
              <a:ea typeface="Courier New"/>
              <a:cs typeface="Courier New"/>
              <a:sym typeface="Courier New"/>
            </a:endParaRPr>
          </a:p>
        </p:txBody>
      </p:sp>
      <p:pic>
        <p:nvPicPr>
          <p:cNvPr id="638" name="Google Shape;638;p84"/>
          <p:cNvPicPr preferRelativeResize="0"/>
          <p:nvPr/>
        </p:nvPicPr>
        <p:blipFill>
          <a:blip r:embed="rId3">
            <a:alphaModFix/>
          </a:blip>
          <a:stretch>
            <a:fillRect/>
          </a:stretch>
        </p:blipFill>
        <p:spPr>
          <a:xfrm>
            <a:off x="4424850" y="2665588"/>
            <a:ext cx="2343150" cy="847725"/>
          </a:xfrm>
          <a:prstGeom prst="rect">
            <a:avLst/>
          </a:prstGeom>
          <a:noFill/>
          <a:ln>
            <a:noFill/>
          </a:ln>
          <a:effectLst>
            <a:outerShdw blurRad="57150" rotWithShape="0" algn="bl" dir="5400000" dist="19050">
              <a:srgbClr val="000000">
                <a:alpha val="50000"/>
              </a:srgbClr>
            </a:outerShdw>
          </a:effectLst>
        </p:spPr>
      </p:pic>
      <p:grpSp>
        <p:nvGrpSpPr>
          <p:cNvPr id="639" name="Google Shape;639;p84"/>
          <p:cNvGrpSpPr/>
          <p:nvPr/>
        </p:nvGrpSpPr>
        <p:grpSpPr>
          <a:xfrm>
            <a:off x="2444225" y="1499750"/>
            <a:ext cx="1598100" cy="3265350"/>
            <a:chOff x="2444225" y="1499750"/>
            <a:chExt cx="1598100" cy="3265350"/>
          </a:xfrm>
        </p:grpSpPr>
        <p:pic>
          <p:nvPicPr>
            <p:cNvPr id="640" name="Google Shape;640;p84"/>
            <p:cNvPicPr preferRelativeResize="0"/>
            <p:nvPr/>
          </p:nvPicPr>
          <p:blipFill>
            <a:blip r:embed="rId4">
              <a:alphaModFix/>
            </a:blip>
            <a:stretch>
              <a:fillRect/>
            </a:stretch>
          </p:blipFill>
          <p:spPr>
            <a:xfrm>
              <a:off x="2444225" y="1499750"/>
              <a:ext cx="1598100" cy="3265350"/>
            </a:xfrm>
            <a:prstGeom prst="rect">
              <a:avLst/>
            </a:prstGeom>
            <a:noFill/>
            <a:ln>
              <a:noFill/>
            </a:ln>
            <a:effectLst>
              <a:outerShdw blurRad="57150" rotWithShape="0" algn="bl" dir="5400000" dist="19050">
                <a:srgbClr val="000000">
                  <a:alpha val="50000"/>
                </a:srgbClr>
              </a:outerShdw>
            </a:effectLst>
          </p:spPr>
        </p:pic>
        <p:pic>
          <p:nvPicPr>
            <p:cNvPr id="641" name="Google Shape;641;p84"/>
            <p:cNvPicPr preferRelativeResize="0"/>
            <p:nvPr/>
          </p:nvPicPr>
          <p:blipFill>
            <a:blip r:embed="rId5">
              <a:alphaModFix/>
            </a:blip>
            <a:stretch>
              <a:fillRect/>
            </a:stretch>
          </p:blipFill>
          <p:spPr>
            <a:xfrm>
              <a:off x="2444225" y="3392368"/>
              <a:ext cx="1598100" cy="764682"/>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67"/>
          <p:cNvSpPr txBox="1"/>
          <p:nvPr>
            <p:ph type="title"/>
          </p:nvPr>
        </p:nvSpPr>
        <p:spPr>
          <a:xfrm>
            <a:off x="713225" y="445025"/>
            <a:ext cx="35838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Table of contents</a:t>
            </a:r>
            <a:endParaRPr/>
          </a:p>
        </p:txBody>
      </p:sp>
      <p:sp>
        <p:nvSpPr>
          <p:cNvPr id="526" name="Google Shape;526;p67"/>
          <p:cNvSpPr txBox="1"/>
          <p:nvPr>
            <p:ph idx="3" type="subTitle"/>
          </p:nvPr>
        </p:nvSpPr>
        <p:spPr>
          <a:xfrm>
            <a:off x="713225" y="1017725"/>
            <a:ext cx="8143500" cy="3830400"/>
          </a:xfrm>
          <a:prstGeom prst="rect">
            <a:avLst/>
          </a:prstGeom>
          <a:noFill/>
          <a:ln>
            <a:noFill/>
          </a:ln>
        </p:spPr>
        <p:txBody>
          <a:bodyPr anchorCtr="0" anchor="ctr" bIns="91425" lIns="91425" spcFirstLastPara="1" rIns="91425" wrap="square" tIns="91425">
            <a:noAutofit/>
          </a:bodyPr>
          <a:lstStyle/>
          <a:p>
            <a:pPr indent="-361950" lvl="0" marL="457200" rtl="0" algn="l">
              <a:lnSpc>
                <a:spcPct val="200000"/>
              </a:lnSpc>
              <a:spcBef>
                <a:spcPts val="0"/>
              </a:spcBef>
              <a:spcAft>
                <a:spcPts val="0"/>
              </a:spcAft>
              <a:buSzPts val="2100"/>
              <a:buAutoNum type="arabicPeriod"/>
            </a:pPr>
            <a:r>
              <a:rPr lang="en"/>
              <a:t>Exploratory Data Analysis and Data Augmentation</a:t>
            </a:r>
            <a:endParaRPr/>
          </a:p>
          <a:p>
            <a:pPr indent="-361950" lvl="0" marL="457200" rtl="0" algn="l">
              <a:lnSpc>
                <a:spcPct val="200000"/>
              </a:lnSpc>
              <a:spcBef>
                <a:spcPts val="0"/>
              </a:spcBef>
              <a:spcAft>
                <a:spcPts val="0"/>
              </a:spcAft>
              <a:buSzPts val="2100"/>
              <a:buAutoNum type="arabicPeriod"/>
            </a:pPr>
            <a:r>
              <a:rPr lang="en"/>
              <a:t>Models</a:t>
            </a:r>
            <a:endParaRPr/>
          </a:p>
          <a:p>
            <a:pPr indent="-361950" lvl="0" marL="457200" rtl="0" algn="l">
              <a:lnSpc>
                <a:spcPct val="200000"/>
              </a:lnSpc>
              <a:spcBef>
                <a:spcPts val="0"/>
              </a:spcBef>
              <a:spcAft>
                <a:spcPts val="0"/>
              </a:spcAft>
              <a:buSzPts val="2100"/>
              <a:buAutoNum type="arabicPeriod"/>
            </a:pPr>
            <a:r>
              <a:rPr lang="en"/>
              <a:t>Results</a:t>
            </a:r>
            <a:endParaRPr/>
          </a:p>
          <a:p>
            <a:pPr indent="-361950" lvl="0" marL="457200" rtl="0" algn="l">
              <a:lnSpc>
                <a:spcPct val="200000"/>
              </a:lnSpc>
              <a:spcBef>
                <a:spcPts val="0"/>
              </a:spcBef>
              <a:spcAft>
                <a:spcPts val="0"/>
              </a:spcAft>
              <a:buSzPts val="2100"/>
              <a:buAutoNum type="arabicPeriod"/>
            </a:pPr>
            <a:r>
              <a:rPr lang="en"/>
              <a:t>Advanced Requirements</a:t>
            </a:r>
            <a:endParaRPr/>
          </a:p>
          <a:p>
            <a:pPr indent="-361950" lvl="0" marL="457200" rtl="0" algn="l">
              <a:lnSpc>
                <a:spcPct val="200000"/>
              </a:lnSpc>
              <a:spcBef>
                <a:spcPts val="0"/>
              </a:spcBef>
              <a:spcAft>
                <a:spcPts val="0"/>
              </a:spcAft>
              <a:buSzPts val="2100"/>
              <a:buAutoNum type="arabicPeriod"/>
            </a:pPr>
            <a:r>
              <a:rPr lang="en"/>
              <a:t>Conclusion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85"/>
          <p:cNvSpPr txBox="1"/>
          <p:nvPr>
            <p:ph type="title"/>
          </p:nvPr>
        </p:nvSpPr>
        <p:spPr>
          <a:xfrm>
            <a:off x="713225" y="292625"/>
            <a:ext cx="7659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Unfreezing more layers</a:t>
            </a:r>
            <a:endParaRPr/>
          </a:p>
        </p:txBody>
      </p:sp>
      <p:sp>
        <p:nvSpPr>
          <p:cNvPr id="647" name="Google Shape;647;p85"/>
          <p:cNvSpPr txBox="1"/>
          <p:nvPr/>
        </p:nvSpPr>
        <p:spPr>
          <a:xfrm>
            <a:off x="356225" y="1370675"/>
            <a:ext cx="3608700" cy="29037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t/>
            </a:r>
            <a:endParaRPr sz="1850">
              <a:solidFill>
                <a:schemeClr val="dk1"/>
              </a:solidFill>
              <a:latin typeface="Montserrat"/>
              <a:ea typeface="Montserrat"/>
              <a:cs typeface="Montserrat"/>
              <a:sym typeface="Montserrat"/>
            </a:endParaRPr>
          </a:p>
        </p:txBody>
      </p:sp>
      <p:pic>
        <p:nvPicPr>
          <p:cNvPr id="648" name="Google Shape;648;p85"/>
          <p:cNvPicPr preferRelativeResize="0"/>
          <p:nvPr/>
        </p:nvPicPr>
        <p:blipFill>
          <a:blip r:embed="rId3">
            <a:alphaModFix/>
          </a:blip>
          <a:stretch>
            <a:fillRect/>
          </a:stretch>
        </p:blipFill>
        <p:spPr>
          <a:xfrm>
            <a:off x="4388863" y="1980264"/>
            <a:ext cx="4583224" cy="2734726"/>
          </a:xfrm>
          <a:prstGeom prst="rect">
            <a:avLst/>
          </a:prstGeom>
          <a:noFill/>
          <a:ln>
            <a:noFill/>
          </a:ln>
          <a:effectLst>
            <a:outerShdw blurRad="57150" rotWithShape="0" algn="bl" dir="5400000" dist="19050">
              <a:srgbClr val="000000">
                <a:alpha val="50000"/>
              </a:srgbClr>
            </a:outerShdw>
          </a:effectLst>
        </p:spPr>
      </p:pic>
      <p:sp>
        <p:nvSpPr>
          <p:cNvPr id="649" name="Google Shape;649;p85"/>
          <p:cNvSpPr txBox="1"/>
          <p:nvPr>
            <p:ph idx="1" type="body"/>
          </p:nvPr>
        </p:nvSpPr>
        <p:spPr>
          <a:xfrm>
            <a:off x="261300" y="1310525"/>
            <a:ext cx="4090800" cy="3024000"/>
          </a:xfrm>
          <a:prstGeom prst="rect">
            <a:avLst/>
          </a:prstGeom>
        </p:spPr>
        <p:txBody>
          <a:bodyPr anchorCtr="0" anchor="t" bIns="91425" lIns="91425" spcFirstLastPara="1" rIns="91425" wrap="square" tIns="91425">
            <a:noAutofit/>
          </a:bodyPr>
          <a:lstStyle/>
          <a:p>
            <a:pPr indent="-349250" lvl="0" marL="457200" rtl="0" algn="l">
              <a:lnSpc>
                <a:spcPct val="150000"/>
              </a:lnSpc>
              <a:spcBef>
                <a:spcPts val="0"/>
              </a:spcBef>
              <a:spcAft>
                <a:spcPts val="0"/>
              </a:spcAft>
              <a:buSzPts val="1900"/>
              <a:buChar char="●"/>
            </a:pPr>
            <a:r>
              <a:rPr lang="en" sz="1900"/>
              <a:t>Unfreeze last 5 layers of feature extraction</a:t>
            </a:r>
            <a:endParaRPr sz="1900"/>
          </a:p>
          <a:p>
            <a:pPr indent="-349250" lvl="0" marL="457200" rtl="0" algn="l">
              <a:lnSpc>
                <a:spcPct val="150000"/>
              </a:lnSpc>
              <a:spcBef>
                <a:spcPts val="0"/>
              </a:spcBef>
              <a:spcAft>
                <a:spcPts val="0"/>
              </a:spcAft>
              <a:buSzPts val="1900"/>
              <a:buChar char="●"/>
            </a:pPr>
            <a:r>
              <a:rPr lang="en" sz="1900"/>
              <a:t>Accuracy increased from 0.683 to 0.883</a:t>
            </a:r>
            <a:endParaRPr sz="1900"/>
          </a:p>
        </p:txBody>
      </p:sp>
      <p:sp>
        <p:nvSpPr>
          <p:cNvPr id="650" name="Google Shape;650;p85"/>
          <p:cNvSpPr txBox="1"/>
          <p:nvPr/>
        </p:nvSpPr>
        <p:spPr>
          <a:xfrm>
            <a:off x="4388875" y="1233575"/>
            <a:ext cx="4583100" cy="712800"/>
          </a:xfrm>
          <a:prstGeom prst="rect">
            <a:avLst/>
          </a:prstGeom>
          <a:solidFill>
            <a:srgbClr val="1F1F1F"/>
          </a:solid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50">
                <a:solidFill>
                  <a:srgbClr val="6A9955"/>
                </a:solidFill>
                <a:highlight>
                  <a:srgbClr val="1F1F1F"/>
                </a:highlight>
                <a:latin typeface="Courier New"/>
                <a:ea typeface="Courier New"/>
                <a:cs typeface="Courier New"/>
                <a:sym typeface="Courier New"/>
              </a:rPr>
              <a:t># Unfreeze some of the later layers of the model</a:t>
            </a:r>
            <a:endParaRPr sz="1050">
              <a:solidFill>
                <a:srgbClr val="6A9955"/>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C586C0"/>
                </a:solidFill>
                <a:highlight>
                  <a:srgbClr val="1F1F1F"/>
                </a:highlight>
                <a:latin typeface="Courier New"/>
                <a:ea typeface="Courier New"/>
                <a:cs typeface="Courier New"/>
                <a:sym typeface="Courier New"/>
              </a:rPr>
              <a:t>for</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param</a:t>
            </a:r>
            <a:r>
              <a:rPr lang="en" sz="1050">
                <a:solidFill>
                  <a:srgbClr val="CCCCCC"/>
                </a:solidFill>
                <a:highlight>
                  <a:srgbClr val="1F1F1F"/>
                </a:highlight>
                <a:latin typeface="Courier New"/>
                <a:ea typeface="Courier New"/>
                <a:cs typeface="Courier New"/>
                <a:sym typeface="Courier New"/>
              </a:rPr>
              <a:t> </a:t>
            </a:r>
            <a:r>
              <a:rPr lang="en" sz="1050">
                <a:solidFill>
                  <a:srgbClr val="DCDCAA"/>
                </a:solidFill>
                <a:highlight>
                  <a:srgbClr val="1F1F1F"/>
                </a:highlight>
                <a:latin typeface="Courier New"/>
                <a:ea typeface="Courier New"/>
                <a:cs typeface="Courier New"/>
                <a:sym typeface="Courier New"/>
              </a:rPr>
              <a:t>in</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model_conv</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features</a:t>
            </a:r>
            <a:r>
              <a:rPr lang="en" sz="1050">
                <a:solidFill>
                  <a:srgbClr val="CCCCCC"/>
                </a:solidFill>
                <a:highlight>
                  <a:srgbClr val="1F1F1F"/>
                </a:highlight>
                <a:latin typeface="Courier New"/>
                <a:ea typeface="Courier New"/>
                <a:cs typeface="Courier New"/>
                <a:sym typeface="Courier New"/>
              </a:rPr>
              <a:t>[</a:t>
            </a:r>
            <a:r>
              <a:rPr lang="en" sz="1050">
                <a:solidFill>
                  <a:srgbClr val="D4D4D4"/>
                </a:solidFill>
                <a:highlight>
                  <a:srgbClr val="1F1F1F"/>
                </a:highlight>
                <a:latin typeface="Courier New"/>
                <a:ea typeface="Courier New"/>
                <a:cs typeface="Courier New"/>
                <a:sym typeface="Courier New"/>
              </a:rPr>
              <a:t>-</a:t>
            </a:r>
            <a:r>
              <a:rPr lang="en" sz="1050">
                <a:solidFill>
                  <a:srgbClr val="B5CEA8"/>
                </a:solidFill>
                <a:highlight>
                  <a:srgbClr val="1F1F1F"/>
                </a:highlight>
                <a:latin typeface="Courier New"/>
                <a:ea typeface="Courier New"/>
                <a:cs typeface="Courier New"/>
                <a:sym typeface="Courier New"/>
              </a:rPr>
              <a:t>5</a:t>
            </a:r>
            <a:r>
              <a:rPr lang="en" sz="1050">
                <a:solidFill>
                  <a:srgbClr val="CCCCCC"/>
                </a:solidFill>
                <a:highlight>
                  <a:srgbClr val="1F1F1F"/>
                </a:highlight>
                <a:latin typeface="Courier New"/>
                <a:ea typeface="Courier New"/>
                <a:cs typeface="Courier New"/>
                <a:sym typeface="Courier New"/>
              </a:rPr>
              <a:t>:].</a:t>
            </a:r>
            <a:r>
              <a:rPr lang="en" sz="1050">
                <a:solidFill>
                  <a:srgbClr val="DCDCAA"/>
                </a:solidFill>
                <a:highlight>
                  <a:srgbClr val="1F1F1F"/>
                </a:highlight>
                <a:latin typeface="Courier New"/>
                <a:ea typeface="Courier New"/>
                <a:cs typeface="Courier New"/>
                <a:sym typeface="Courier New"/>
              </a:rPr>
              <a:t>parameters</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param</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requires_grad</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569CD6"/>
                </a:solidFill>
                <a:highlight>
                  <a:srgbClr val="1F1F1F"/>
                </a:highlight>
                <a:latin typeface="Courier New"/>
                <a:ea typeface="Courier New"/>
                <a:cs typeface="Courier New"/>
                <a:sym typeface="Courier New"/>
              </a:rPr>
              <a:t>True</a:t>
            </a:r>
            <a:endParaRPr sz="1050">
              <a:solidFill>
                <a:srgbClr val="569CD6"/>
              </a:solidFill>
              <a:highlight>
                <a:srgbClr val="1F1F1F"/>
              </a:highlight>
              <a:latin typeface="Courier New"/>
              <a:ea typeface="Courier New"/>
              <a:cs typeface="Courier New"/>
              <a:sym typeface="Courier New"/>
            </a:endParaRPr>
          </a:p>
          <a:p>
            <a:pPr indent="0" lvl="0" marL="0" rtl="0" algn="l">
              <a:spcBef>
                <a:spcPts val="0"/>
              </a:spcBef>
              <a:spcAft>
                <a:spcPts val="0"/>
              </a:spcAft>
              <a:buNone/>
            </a:pPr>
            <a:r>
              <a:t/>
            </a:r>
            <a:endParaRPr sz="1050">
              <a:solidFill>
                <a:schemeClr val="lt1"/>
              </a:solidFill>
              <a:latin typeface="Courier New"/>
              <a:ea typeface="Courier New"/>
              <a:cs typeface="Courier New"/>
              <a:sym typeface="Courier New"/>
            </a:endParaRPr>
          </a:p>
        </p:txBody>
      </p:sp>
      <p:sp>
        <p:nvSpPr>
          <p:cNvPr id="651" name="Google Shape;651;p85"/>
          <p:cNvSpPr/>
          <p:nvPr/>
        </p:nvSpPr>
        <p:spPr>
          <a:xfrm>
            <a:off x="7558049" y="2694897"/>
            <a:ext cx="611700" cy="913800"/>
          </a:xfrm>
          <a:prstGeom prst="rect">
            <a:avLst/>
          </a:prstGeom>
          <a:noFill/>
          <a:ln cap="flat" cmpd="sng" w="19050">
            <a:solidFill>
              <a:srgbClr val="E06666"/>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8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Speeding up the training process</a:t>
            </a:r>
            <a:endParaRPr/>
          </a:p>
        </p:txBody>
      </p:sp>
      <p:sp>
        <p:nvSpPr>
          <p:cNvPr id="657" name="Google Shape;657;p86"/>
          <p:cNvSpPr txBox="1"/>
          <p:nvPr>
            <p:ph idx="1" type="body"/>
          </p:nvPr>
        </p:nvSpPr>
        <p:spPr>
          <a:xfrm>
            <a:off x="713250" y="1272925"/>
            <a:ext cx="7717500" cy="12282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Char char="●"/>
            </a:pPr>
            <a:r>
              <a:rPr lang="en" sz="1900"/>
              <a:t>Batch sizes of 128, 32, 16 were explored</a:t>
            </a:r>
            <a:endParaRPr sz="1900"/>
          </a:p>
          <a:p>
            <a:pPr indent="-349250" lvl="0" marL="457200" rtl="0" algn="l">
              <a:lnSpc>
                <a:spcPct val="115000"/>
              </a:lnSpc>
              <a:spcBef>
                <a:spcPts val="0"/>
              </a:spcBef>
              <a:spcAft>
                <a:spcPts val="0"/>
              </a:spcAft>
              <a:buSzPts val="1900"/>
              <a:buChar char="●"/>
            </a:pPr>
            <a:r>
              <a:rPr lang="en" sz="1900"/>
              <a:t>Validation accuracy did not increase as much</a:t>
            </a:r>
            <a:endParaRPr sz="1900"/>
          </a:p>
          <a:p>
            <a:pPr indent="-349250" lvl="0" marL="457200" rtl="0" algn="l">
              <a:lnSpc>
                <a:spcPct val="115000"/>
              </a:lnSpc>
              <a:spcBef>
                <a:spcPts val="0"/>
              </a:spcBef>
              <a:spcAft>
                <a:spcPts val="0"/>
              </a:spcAft>
              <a:buSzPts val="1900"/>
              <a:buChar char="●"/>
            </a:pPr>
            <a:r>
              <a:rPr lang="en" sz="1900"/>
              <a:t>Training time did not change much</a:t>
            </a:r>
            <a:endParaRPr sz="1900"/>
          </a:p>
        </p:txBody>
      </p:sp>
      <p:graphicFrame>
        <p:nvGraphicFramePr>
          <p:cNvPr id="658" name="Google Shape;658;p86"/>
          <p:cNvGraphicFramePr/>
          <p:nvPr/>
        </p:nvGraphicFramePr>
        <p:xfrm>
          <a:off x="1541950" y="2501125"/>
          <a:ext cx="3000000" cy="3000000"/>
        </p:xfrm>
        <a:graphic>
          <a:graphicData uri="http://schemas.openxmlformats.org/drawingml/2006/table">
            <a:tbl>
              <a:tblPr>
                <a:noFill/>
                <a:tableStyleId>{3F4EC33E-828E-4E5A-B594-5CECF53130B5}</a:tableStyleId>
              </a:tblPr>
              <a:tblGrid>
                <a:gridCol w="2286825"/>
                <a:gridCol w="1886625"/>
                <a:gridCol w="1886625"/>
              </a:tblGrid>
              <a:tr h="465225">
                <a:tc>
                  <a:txBody>
                    <a:bodyPr/>
                    <a:lstStyle/>
                    <a:p>
                      <a:pPr indent="0" lvl="0" marL="0" rtl="0" algn="ctr">
                        <a:spcBef>
                          <a:spcPts val="0"/>
                        </a:spcBef>
                        <a:spcAft>
                          <a:spcPts val="0"/>
                        </a:spcAft>
                        <a:buClr>
                          <a:schemeClr val="dk1"/>
                        </a:buClr>
                        <a:buSzPts val="2400"/>
                        <a:buFont typeface="Arial"/>
                        <a:buNone/>
                      </a:pPr>
                      <a:r>
                        <a:rPr lang="en" sz="1500">
                          <a:solidFill>
                            <a:srgbClr val="011635"/>
                          </a:solidFill>
                          <a:latin typeface="Vidaloka"/>
                          <a:ea typeface="Vidaloka"/>
                          <a:cs typeface="Vidaloka"/>
                          <a:sym typeface="Vidaloka"/>
                        </a:rPr>
                        <a:t>Batch Size</a:t>
                      </a:r>
                      <a:endParaRPr sz="1500"/>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Arial"/>
                        <a:buNone/>
                      </a:pPr>
                      <a:r>
                        <a:rPr lang="en" sz="1500">
                          <a:solidFill>
                            <a:srgbClr val="011635"/>
                          </a:solidFill>
                          <a:latin typeface="Vidaloka"/>
                          <a:ea typeface="Vidaloka"/>
                          <a:cs typeface="Vidaloka"/>
                          <a:sym typeface="Vidaloka"/>
                        </a:rPr>
                        <a:t>Val Acc</a:t>
                      </a:r>
                      <a:endParaRPr sz="1500" u="none" cap="none" strike="noStrike">
                        <a:solidFill>
                          <a:srgbClr val="011635"/>
                        </a:solidFill>
                        <a:latin typeface="Vidaloka"/>
                        <a:ea typeface="Vidaloka"/>
                        <a:cs typeface="Vidaloka"/>
                        <a:sym typeface="Vidaloka"/>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500">
                          <a:solidFill>
                            <a:srgbClr val="011635"/>
                          </a:solidFill>
                          <a:latin typeface="Vidaloka"/>
                          <a:ea typeface="Vidaloka"/>
                          <a:cs typeface="Vidaloka"/>
                          <a:sym typeface="Vidaloka"/>
                        </a:rPr>
                        <a:t>Training Time</a:t>
                      </a:r>
                      <a:endParaRPr sz="1500">
                        <a:solidFill>
                          <a:srgbClr val="011635"/>
                        </a:solidFill>
                        <a:latin typeface="Vidaloka"/>
                        <a:ea typeface="Vidaloka"/>
                        <a:cs typeface="Vidaloka"/>
                        <a:sym typeface="Vidaloka"/>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390450">
                <a:tc>
                  <a:txBody>
                    <a:bodyPr/>
                    <a:lstStyle/>
                    <a:p>
                      <a:pPr indent="0" lvl="0" marL="0" marR="0" rtl="0" algn="ctr">
                        <a:lnSpc>
                          <a:spcPct val="100000"/>
                        </a:lnSpc>
                        <a:spcBef>
                          <a:spcPts val="0"/>
                        </a:spcBef>
                        <a:spcAft>
                          <a:spcPts val="0"/>
                        </a:spcAft>
                        <a:buClr>
                          <a:srgbClr val="000000"/>
                        </a:buClr>
                        <a:buSzPts val="2400"/>
                        <a:buFont typeface="Arial"/>
                        <a:buNone/>
                      </a:pPr>
                      <a:r>
                        <a:rPr lang="en" sz="1500">
                          <a:solidFill>
                            <a:srgbClr val="011635"/>
                          </a:solidFill>
                          <a:latin typeface="Vidaloka"/>
                          <a:ea typeface="Vidaloka"/>
                          <a:cs typeface="Vidaloka"/>
                          <a:sym typeface="Vidaloka"/>
                        </a:rPr>
                        <a:t>16</a:t>
                      </a:r>
                      <a:endParaRPr sz="1500" u="none" cap="none" strike="noStrike">
                        <a:solidFill>
                          <a:srgbClr val="011635"/>
                        </a:solidFill>
                        <a:latin typeface="Vidaloka"/>
                        <a:ea typeface="Vidaloka"/>
                        <a:cs typeface="Vidaloka"/>
                        <a:sym typeface="Vidaloka"/>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0.822</a:t>
                      </a: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3m 36s</a:t>
                      </a: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390450">
                <a:tc>
                  <a:txBody>
                    <a:bodyPr/>
                    <a:lstStyle/>
                    <a:p>
                      <a:pPr indent="0" lvl="0" marL="0" rtl="0" algn="ctr">
                        <a:spcBef>
                          <a:spcPts val="0"/>
                        </a:spcBef>
                        <a:spcAft>
                          <a:spcPts val="0"/>
                        </a:spcAft>
                        <a:buClr>
                          <a:schemeClr val="dk1"/>
                        </a:buClr>
                        <a:buSzPts val="1100"/>
                        <a:buFont typeface="Arial"/>
                        <a:buNone/>
                      </a:pPr>
                      <a:r>
                        <a:rPr lang="en" sz="1500">
                          <a:solidFill>
                            <a:srgbClr val="011635"/>
                          </a:solidFill>
                          <a:latin typeface="Vidaloka"/>
                          <a:ea typeface="Vidaloka"/>
                          <a:cs typeface="Vidaloka"/>
                          <a:sym typeface="Vidaloka"/>
                        </a:rPr>
                        <a:t>32</a:t>
                      </a:r>
                      <a:endParaRPr sz="1500" u="none" cap="none" strike="noStrike">
                        <a:solidFill>
                          <a:srgbClr val="011635"/>
                        </a:solidFill>
                        <a:latin typeface="Vidaloka"/>
                        <a:ea typeface="Vidaloka"/>
                        <a:cs typeface="Vidaloka"/>
                        <a:sym typeface="Vidaloka"/>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0.817</a:t>
                      </a: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3m 27s</a:t>
                      </a: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390450">
                <a:tc>
                  <a:txBody>
                    <a:bodyPr/>
                    <a:lstStyle/>
                    <a:p>
                      <a:pPr indent="0" lvl="0" marL="0" rtl="0" algn="ctr">
                        <a:spcBef>
                          <a:spcPts val="0"/>
                        </a:spcBef>
                        <a:spcAft>
                          <a:spcPts val="0"/>
                        </a:spcAft>
                        <a:buClr>
                          <a:schemeClr val="dk1"/>
                        </a:buClr>
                        <a:buSzPts val="1100"/>
                        <a:buFont typeface="Arial"/>
                        <a:buNone/>
                      </a:pPr>
                      <a:r>
                        <a:rPr lang="en" sz="1500">
                          <a:solidFill>
                            <a:srgbClr val="011635"/>
                          </a:solidFill>
                          <a:latin typeface="Vidaloka"/>
                          <a:ea typeface="Vidaloka"/>
                          <a:cs typeface="Vidaloka"/>
                          <a:sym typeface="Vidaloka"/>
                        </a:rPr>
                        <a:t>64</a:t>
                      </a:r>
                      <a:endParaRPr sz="1500">
                        <a:solidFill>
                          <a:srgbClr val="011635"/>
                        </a:solidFill>
                        <a:latin typeface="Vidaloka"/>
                        <a:ea typeface="Vidaloka"/>
                        <a:cs typeface="Vidaloka"/>
                        <a:sym typeface="Vidaloka"/>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0.883</a:t>
                      </a: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3m 38s</a:t>
                      </a: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390450">
                <a:tc>
                  <a:txBody>
                    <a:bodyPr/>
                    <a:lstStyle/>
                    <a:p>
                      <a:pPr indent="0" lvl="0" marL="0" rtl="0" algn="ctr">
                        <a:spcBef>
                          <a:spcPts val="0"/>
                        </a:spcBef>
                        <a:spcAft>
                          <a:spcPts val="0"/>
                        </a:spcAft>
                        <a:buClr>
                          <a:schemeClr val="dk1"/>
                        </a:buClr>
                        <a:buSzPts val="1100"/>
                        <a:buFont typeface="Arial"/>
                        <a:buNone/>
                      </a:pPr>
                      <a:r>
                        <a:rPr lang="en" sz="1500">
                          <a:solidFill>
                            <a:srgbClr val="011635"/>
                          </a:solidFill>
                          <a:latin typeface="Vidaloka"/>
                          <a:ea typeface="Vidaloka"/>
                          <a:cs typeface="Vidaloka"/>
                          <a:sym typeface="Vidaloka"/>
                        </a:rPr>
                        <a:t>128</a:t>
                      </a:r>
                      <a:endParaRPr sz="1500">
                        <a:solidFill>
                          <a:srgbClr val="011635"/>
                        </a:solidFill>
                        <a:latin typeface="Vidaloka"/>
                        <a:ea typeface="Vidaloka"/>
                        <a:cs typeface="Vidaloka"/>
                        <a:sym typeface="Vidaloka"/>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0.806</a:t>
                      </a: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3m 29s</a:t>
                      </a: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87"/>
          <p:cNvSpPr txBox="1"/>
          <p:nvPr>
            <p:ph type="title"/>
          </p:nvPr>
        </p:nvSpPr>
        <p:spPr>
          <a:xfrm>
            <a:off x="150" y="2366275"/>
            <a:ext cx="9144000" cy="818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t>Conclusion</a:t>
            </a:r>
            <a:endParaRPr/>
          </a:p>
        </p:txBody>
      </p:sp>
      <p:sp>
        <p:nvSpPr>
          <p:cNvPr id="664" name="Google Shape;664;p87"/>
          <p:cNvSpPr txBox="1"/>
          <p:nvPr>
            <p:ph idx="2" type="title"/>
          </p:nvPr>
        </p:nvSpPr>
        <p:spPr>
          <a:xfrm>
            <a:off x="3746550" y="1339163"/>
            <a:ext cx="1650900" cy="978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000"/>
              <a:buNone/>
            </a:pPr>
            <a:r>
              <a:rPr lang="en"/>
              <a:t>05</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88"/>
          <p:cNvSpPr txBox="1"/>
          <p:nvPr>
            <p:ph type="title"/>
          </p:nvPr>
        </p:nvSpPr>
        <p:spPr>
          <a:xfrm>
            <a:off x="713225" y="445025"/>
            <a:ext cx="6655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3000"/>
              <a:buNone/>
            </a:pPr>
            <a:r>
              <a:rPr lang="en"/>
              <a:t>Conclusion</a:t>
            </a:r>
            <a:endParaRPr/>
          </a:p>
        </p:txBody>
      </p:sp>
      <p:sp>
        <p:nvSpPr>
          <p:cNvPr id="670" name="Google Shape;670;p88"/>
          <p:cNvSpPr txBox="1"/>
          <p:nvPr>
            <p:ph idx="1" type="subTitle"/>
          </p:nvPr>
        </p:nvSpPr>
        <p:spPr>
          <a:xfrm>
            <a:off x="3509000" y="2151051"/>
            <a:ext cx="2126100" cy="44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SzPts val="2400"/>
              <a:buNone/>
            </a:pPr>
            <a:r>
              <a:rPr lang="en" sz="1500"/>
              <a:t>Effective Techniques</a:t>
            </a:r>
            <a:endParaRPr sz="1500"/>
          </a:p>
        </p:txBody>
      </p:sp>
      <p:sp>
        <p:nvSpPr>
          <p:cNvPr id="671" name="Google Shape;671;p88"/>
          <p:cNvSpPr txBox="1"/>
          <p:nvPr>
            <p:ph idx="2" type="subTitle"/>
          </p:nvPr>
        </p:nvSpPr>
        <p:spPr>
          <a:xfrm>
            <a:off x="3123075" y="2567250"/>
            <a:ext cx="2789400" cy="813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Data augmentation </a:t>
            </a:r>
            <a:endParaRPr/>
          </a:p>
          <a:p>
            <a:pPr indent="-317500" lvl="0" marL="457200" rtl="0" algn="l">
              <a:spcBef>
                <a:spcPts val="0"/>
              </a:spcBef>
              <a:spcAft>
                <a:spcPts val="0"/>
              </a:spcAft>
              <a:buSzPts val="1400"/>
              <a:buChar char="●"/>
            </a:pPr>
            <a:r>
              <a:rPr lang="en"/>
              <a:t>Adjustment of softmax threshold </a:t>
            </a:r>
            <a:endParaRPr/>
          </a:p>
          <a:p>
            <a:pPr indent="-317500" lvl="0" marL="457200" rtl="0" algn="l">
              <a:spcBef>
                <a:spcPts val="0"/>
              </a:spcBef>
              <a:spcAft>
                <a:spcPts val="0"/>
              </a:spcAft>
              <a:buSzPts val="1400"/>
              <a:buChar char="●"/>
            </a:pPr>
            <a:r>
              <a:rPr lang="en"/>
              <a:t>Unfreezing the last 5 layers </a:t>
            </a:r>
            <a:endParaRPr/>
          </a:p>
        </p:txBody>
      </p:sp>
      <p:sp>
        <p:nvSpPr>
          <p:cNvPr id="672" name="Google Shape;672;p88"/>
          <p:cNvSpPr txBox="1"/>
          <p:nvPr>
            <p:ph idx="3" type="subTitle"/>
          </p:nvPr>
        </p:nvSpPr>
        <p:spPr>
          <a:xfrm>
            <a:off x="361225" y="2151050"/>
            <a:ext cx="3263100" cy="44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SzPts val="2400"/>
              <a:buNone/>
            </a:pPr>
            <a:r>
              <a:rPr lang="en" sz="1400"/>
              <a:t>Accuracy Improvement:</a:t>
            </a:r>
            <a:endParaRPr sz="1400"/>
          </a:p>
        </p:txBody>
      </p:sp>
      <p:sp>
        <p:nvSpPr>
          <p:cNvPr id="673" name="Google Shape;673;p88"/>
          <p:cNvSpPr txBox="1"/>
          <p:nvPr>
            <p:ph idx="4" type="subTitle"/>
          </p:nvPr>
        </p:nvSpPr>
        <p:spPr>
          <a:xfrm>
            <a:off x="953125" y="2567247"/>
            <a:ext cx="2126100" cy="81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SzPts val="1400"/>
              <a:buNone/>
            </a:pPr>
            <a:r>
              <a:rPr lang="en"/>
              <a:t>MobileNetV3's accuracy enhanced from </a:t>
            </a:r>
            <a:r>
              <a:rPr b="1" lang="en"/>
              <a:t>0.683 to 0.883</a:t>
            </a:r>
            <a:r>
              <a:rPr lang="en"/>
              <a:t> through strategic modifications.</a:t>
            </a:r>
            <a:endParaRPr/>
          </a:p>
        </p:txBody>
      </p:sp>
      <p:sp>
        <p:nvSpPr>
          <p:cNvPr id="674" name="Google Shape;674;p88"/>
          <p:cNvSpPr txBox="1"/>
          <p:nvPr>
            <p:ph idx="5" type="subTitle"/>
          </p:nvPr>
        </p:nvSpPr>
        <p:spPr>
          <a:xfrm>
            <a:off x="6064875" y="2151051"/>
            <a:ext cx="2126100" cy="44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SzPts val="2400"/>
              <a:buNone/>
            </a:pPr>
            <a:r>
              <a:rPr lang="en" sz="1400"/>
              <a:t>Challenges &amp; Learnings</a:t>
            </a:r>
            <a:endParaRPr sz="1400"/>
          </a:p>
        </p:txBody>
      </p:sp>
      <p:sp>
        <p:nvSpPr>
          <p:cNvPr id="675" name="Google Shape;675;p88"/>
          <p:cNvSpPr txBox="1"/>
          <p:nvPr>
            <p:ph idx="6" type="subTitle"/>
          </p:nvPr>
        </p:nvSpPr>
        <p:spPr>
          <a:xfrm>
            <a:off x="5836275" y="2567250"/>
            <a:ext cx="2727600" cy="813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C</a:t>
            </a:r>
            <a:r>
              <a:rPr lang="en"/>
              <a:t>omplexities of model optimization</a:t>
            </a:r>
            <a:endParaRPr/>
          </a:p>
          <a:p>
            <a:pPr indent="-317500" lvl="0" marL="457200" rtl="0" algn="l">
              <a:spcBef>
                <a:spcPts val="0"/>
              </a:spcBef>
              <a:spcAft>
                <a:spcPts val="0"/>
              </a:spcAft>
              <a:buSzPts val="1400"/>
              <a:buChar char="●"/>
            </a:pPr>
            <a:r>
              <a:rPr lang="en"/>
              <a:t>Hyperparameter fine tuning</a:t>
            </a:r>
            <a:endParaRPr/>
          </a:p>
          <a:p>
            <a:pPr indent="0" lvl="0" marL="457200" rtl="0" algn="l">
              <a:spcBef>
                <a:spcPts val="0"/>
              </a:spcBef>
              <a:spcAft>
                <a:spcPts val="0"/>
              </a:spcAft>
              <a:buNone/>
            </a:pPr>
            <a:r>
              <a:t/>
            </a:r>
            <a:endParaRPr/>
          </a:p>
        </p:txBody>
      </p:sp>
      <p:grpSp>
        <p:nvGrpSpPr>
          <p:cNvPr id="676" name="Google Shape;676;p88"/>
          <p:cNvGrpSpPr/>
          <p:nvPr/>
        </p:nvGrpSpPr>
        <p:grpSpPr>
          <a:xfrm>
            <a:off x="4380017" y="1707171"/>
            <a:ext cx="384058" cy="383811"/>
            <a:chOff x="-61351725" y="3372400"/>
            <a:chExt cx="310350" cy="310150"/>
          </a:xfrm>
        </p:grpSpPr>
        <p:sp>
          <p:nvSpPr>
            <p:cNvPr id="677" name="Google Shape;677;p88"/>
            <p:cNvSpPr/>
            <p:nvPr/>
          </p:nvSpPr>
          <p:spPr>
            <a:xfrm>
              <a:off x="-61165050" y="3558875"/>
              <a:ext cx="19700" cy="19700"/>
            </a:xfrm>
            <a:custGeom>
              <a:rect b="b" l="l" r="r" t="t"/>
              <a:pathLst>
                <a:path extrusionOk="0" h="788" w="788">
                  <a:moveTo>
                    <a:pt x="410" y="0"/>
                  </a:moveTo>
                  <a:cubicBezTo>
                    <a:pt x="189" y="0"/>
                    <a:pt x="0" y="189"/>
                    <a:pt x="0" y="410"/>
                  </a:cubicBezTo>
                  <a:cubicBezTo>
                    <a:pt x="0" y="630"/>
                    <a:pt x="189" y="788"/>
                    <a:pt x="410" y="788"/>
                  </a:cubicBezTo>
                  <a:cubicBezTo>
                    <a:pt x="599" y="788"/>
                    <a:pt x="788" y="630"/>
                    <a:pt x="788" y="410"/>
                  </a:cubicBezTo>
                  <a:cubicBezTo>
                    <a:pt x="788" y="189"/>
                    <a:pt x="599" y="0"/>
                    <a:pt x="41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88"/>
            <p:cNvSpPr/>
            <p:nvPr/>
          </p:nvSpPr>
          <p:spPr>
            <a:xfrm>
              <a:off x="-61247750" y="3476175"/>
              <a:ext cx="19700" cy="19700"/>
            </a:xfrm>
            <a:custGeom>
              <a:rect b="b" l="l" r="r" t="t"/>
              <a:pathLst>
                <a:path extrusionOk="0" h="788" w="788">
                  <a:moveTo>
                    <a:pt x="378" y="0"/>
                  </a:moveTo>
                  <a:cubicBezTo>
                    <a:pt x="189" y="0"/>
                    <a:pt x="0" y="189"/>
                    <a:pt x="0" y="410"/>
                  </a:cubicBezTo>
                  <a:cubicBezTo>
                    <a:pt x="0" y="630"/>
                    <a:pt x="189" y="788"/>
                    <a:pt x="378" y="788"/>
                  </a:cubicBezTo>
                  <a:cubicBezTo>
                    <a:pt x="599" y="788"/>
                    <a:pt x="788" y="630"/>
                    <a:pt x="788" y="410"/>
                  </a:cubicBezTo>
                  <a:cubicBezTo>
                    <a:pt x="788" y="189"/>
                    <a:pt x="599" y="0"/>
                    <a:pt x="37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88"/>
            <p:cNvSpPr/>
            <p:nvPr/>
          </p:nvSpPr>
          <p:spPr>
            <a:xfrm>
              <a:off x="-61351725" y="3372400"/>
              <a:ext cx="310350" cy="310150"/>
            </a:xfrm>
            <a:custGeom>
              <a:rect b="b" l="l" r="r" t="t"/>
              <a:pathLst>
                <a:path extrusionOk="0" h="12406" w="12414">
                  <a:moveTo>
                    <a:pt x="4506" y="3332"/>
                  </a:moveTo>
                  <a:cubicBezTo>
                    <a:pt x="5167" y="3332"/>
                    <a:pt x="5735" y="3867"/>
                    <a:pt x="5735" y="4561"/>
                  </a:cubicBezTo>
                  <a:cubicBezTo>
                    <a:pt x="5735" y="5222"/>
                    <a:pt x="5199" y="5821"/>
                    <a:pt x="4506" y="5821"/>
                  </a:cubicBezTo>
                  <a:cubicBezTo>
                    <a:pt x="3844" y="5821"/>
                    <a:pt x="3277" y="5254"/>
                    <a:pt x="3277" y="4561"/>
                  </a:cubicBezTo>
                  <a:cubicBezTo>
                    <a:pt x="3277" y="3899"/>
                    <a:pt x="3844" y="3332"/>
                    <a:pt x="4506" y="3332"/>
                  </a:cubicBezTo>
                  <a:close/>
                  <a:moveTo>
                    <a:pt x="7830" y="4159"/>
                  </a:moveTo>
                  <a:cubicBezTo>
                    <a:pt x="7940" y="4159"/>
                    <a:pt x="8050" y="4198"/>
                    <a:pt x="8129" y="4277"/>
                  </a:cubicBezTo>
                  <a:cubicBezTo>
                    <a:pt x="8286" y="4435"/>
                    <a:pt x="8286" y="4718"/>
                    <a:pt x="8129" y="4876"/>
                  </a:cubicBezTo>
                  <a:lnTo>
                    <a:pt x="4821" y="8184"/>
                  </a:lnTo>
                  <a:cubicBezTo>
                    <a:pt x="4742" y="8262"/>
                    <a:pt x="4632" y="8302"/>
                    <a:pt x="4522" y="8302"/>
                  </a:cubicBezTo>
                  <a:cubicBezTo>
                    <a:pt x="4411" y="8302"/>
                    <a:pt x="4301" y="8262"/>
                    <a:pt x="4222" y="8184"/>
                  </a:cubicBezTo>
                  <a:cubicBezTo>
                    <a:pt x="4065" y="8026"/>
                    <a:pt x="4065" y="7743"/>
                    <a:pt x="4222" y="7585"/>
                  </a:cubicBezTo>
                  <a:lnTo>
                    <a:pt x="7530" y="4277"/>
                  </a:lnTo>
                  <a:cubicBezTo>
                    <a:pt x="7609" y="4198"/>
                    <a:pt x="7719" y="4159"/>
                    <a:pt x="7830" y="4159"/>
                  </a:cubicBezTo>
                  <a:close/>
                  <a:moveTo>
                    <a:pt x="7845" y="6640"/>
                  </a:moveTo>
                  <a:cubicBezTo>
                    <a:pt x="8539" y="6640"/>
                    <a:pt x="9074" y="7175"/>
                    <a:pt x="9074" y="7900"/>
                  </a:cubicBezTo>
                  <a:cubicBezTo>
                    <a:pt x="9074" y="8562"/>
                    <a:pt x="8539" y="9129"/>
                    <a:pt x="7845" y="9129"/>
                  </a:cubicBezTo>
                  <a:cubicBezTo>
                    <a:pt x="7184" y="9129"/>
                    <a:pt x="6648" y="8562"/>
                    <a:pt x="6648" y="7900"/>
                  </a:cubicBezTo>
                  <a:cubicBezTo>
                    <a:pt x="6648" y="7239"/>
                    <a:pt x="7184" y="6640"/>
                    <a:pt x="7845" y="6640"/>
                  </a:cubicBezTo>
                  <a:close/>
                  <a:moveTo>
                    <a:pt x="6223" y="0"/>
                  </a:moveTo>
                  <a:cubicBezTo>
                    <a:pt x="6113" y="0"/>
                    <a:pt x="6002" y="40"/>
                    <a:pt x="5924" y="118"/>
                  </a:cubicBezTo>
                  <a:lnTo>
                    <a:pt x="4348" y="1694"/>
                  </a:lnTo>
                  <a:lnTo>
                    <a:pt x="2111" y="1694"/>
                  </a:lnTo>
                  <a:cubicBezTo>
                    <a:pt x="1859" y="1694"/>
                    <a:pt x="1702" y="1883"/>
                    <a:pt x="1702" y="2072"/>
                  </a:cubicBezTo>
                  <a:lnTo>
                    <a:pt x="1702" y="4309"/>
                  </a:lnTo>
                  <a:lnTo>
                    <a:pt x="127" y="5884"/>
                  </a:lnTo>
                  <a:cubicBezTo>
                    <a:pt x="1" y="6041"/>
                    <a:pt x="1" y="6325"/>
                    <a:pt x="127" y="6482"/>
                  </a:cubicBezTo>
                  <a:lnTo>
                    <a:pt x="1702" y="8058"/>
                  </a:lnTo>
                  <a:lnTo>
                    <a:pt x="1702" y="10294"/>
                  </a:lnTo>
                  <a:cubicBezTo>
                    <a:pt x="1702" y="10547"/>
                    <a:pt x="1922" y="10704"/>
                    <a:pt x="2111" y="10704"/>
                  </a:cubicBezTo>
                  <a:lnTo>
                    <a:pt x="4348" y="10704"/>
                  </a:lnTo>
                  <a:lnTo>
                    <a:pt x="5924" y="12279"/>
                  </a:lnTo>
                  <a:cubicBezTo>
                    <a:pt x="6018" y="12342"/>
                    <a:pt x="6113" y="12405"/>
                    <a:pt x="6207" y="12405"/>
                  </a:cubicBezTo>
                  <a:cubicBezTo>
                    <a:pt x="6333" y="12405"/>
                    <a:pt x="6396" y="12342"/>
                    <a:pt x="6491" y="12279"/>
                  </a:cubicBezTo>
                  <a:lnTo>
                    <a:pt x="8066" y="10704"/>
                  </a:lnTo>
                  <a:lnTo>
                    <a:pt x="10303" y="10704"/>
                  </a:lnTo>
                  <a:cubicBezTo>
                    <a:pt x="10523" y="10704"/>
                    <a:pt x="10744" y="10515"/>
                    <a:pt x="10744" y="10294"/>
                  </a:cubicBezTo>
                  <a:lnTo>
                    <a:pt x="10744" y="8058"/>
                  </a:lnTo>
                  <a:lnTo>
                    <a:pt x="12319" y="6482"/>
                  </a:lnTo>
                  <a:cubicBezTo>
                    <a:pt x="12382" y="6419"/>
                    <a:pt x="12414" y="6293"/>
                    <a:pt x="12414" y="6199"/>
                  </a:cubicBezTo>
                  <a:cubicBezTo>
                    <a:pt x="12414" y="6104"/>
                    <a:pt x="12382" y="6010"/>
                    <a:pt x="12319" y="5947"/>
                  </a:cubicBezTo>
                  <a:lnTo>
                    <a:pt x="10744" y="4372"/>
                  </a:lnTo>
                  <a:lnTo>
                    <a:pt x="10744" y="2103"/>
                  </a:lnTo>
                  <a:cubicBezTo>
                    <a:pt x="10744" y="1851"/>
                    <a:pt x="10523" y="1694"/>
                    <a:pt x="10334" y="1694"/>
                  </a:cubicBezTo>
                  <a:lnTo>
                    <a:pt x="8097" y="1694"/>
                  </a:lnTo>
                  <a:lnTo>
                    <a:pt x="6522" y="118"/>
                  </a:lnTo>
                  <a:cubicBezTo>
                    <a:pt x="6443" y="40"/>
                    <a:pt x="6333" y="0"/>
                    <a:pt x="62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0" name="Google Shape;680;p88"/>
          <p:cNvGrpSpPr/>
          <p:nvPr/>
        </p:nvGrpSpPr>
        <p:grpSpPr>
          <a:xfrm>
            <a:off x="1820573" y="1706545"/>
            <a:ext cx="390864" cy="385048"/>
            <a:chOff x="-60991775" y="3376900"/>
            <a:chExt cx="315850" cy="311150"/>
          </a:xfrm>
        </p:grpSpPr>
        <p:sp>
          <p:nvSpPr>
            <p:cNvPr id="681" name="Google Shape;681;p88"/>
            <p:cNvSpPr/>
            <p:nvPr/>
          </p:nvSpPr>
          <p:spPr>
            <a:xfrm>
              <a:off x="-60991000" y="3376900"/>
              <a:ext cx="315075" cy="311150"/>
            </a:xfrm>
            <a:custGeom>
              <a:rect b="b" l="l" r="r" t="t"/>
              <a:pathLst>
                <a:path extrusionOk="0" h="12446" w="12603">
                  <a:moveTo>
                    <a:pt x="11136" y="1"/>
                  </a:moveTo>
                  <a:cubicBezTo>
                    <a:pt x="11054" y="1"/>
                    <a:pt x="10975" y="1"/>
                    <a:pt x="10902" y="1"/>
                  </a:cubicBezTo>
                  <a:cubicBezTo>
                    <a:pt x="10429" y="1"/>
                    <a:pt x="10051" y="159"/>
                    <a:pt x="9736" y="474"/>
                  </a:cubicBezTo>
                  <a:lnTo>
                    <a:pt x="3561" y="6649"/>
                  </a:lnTo>
                  <a:lnTo>
                    <a:pt x="2301" y="6428"/>
                  </a:lnTo>
                  <a:cubicBezTo>
                    <a:pt x="2278" y="6423"/>
                    <a:pt x="2253" y="6420"/>
                    <a:pt x="2229" y="6420"/>
                  </a:cubicBezTo>
                  <a:cubicBezTo>
                    <a:pt x="2119" y="6420"/>
                    <a:pt x="2000" y="6471"/>
                    <a:pt x="1923" y="6523"/>
                  </a:cubicBezTo>
                  <a:lnTo>
                    <a:pt x="158" y="8319"/>
                  </a:lnTo>
                  <a:cubicBezTo>
                    <a:pt x="32" y="8382"/>
                    <a:pt x="1" y="8539"/>
                    <a:pt x="32" y="8697"/>
                  </a:cubicBezTo>
                  <a:cubicBezTo>
                    <a:pt x="95" y="8823"/>
                    <a:pt x="190" y="8949"/>
                    <a:pt x="347" y="8980"/>
                  </a:cubicBezTo>
                  <a:lnTo>
                    <a:pt x="2994" y="9484"/>
                  </a:lnTo>
                  <a:lnTo>
                    <a:pt x="3498" y="12131"/>
                  </a:lnTo>
                  <a:cubicBezTo>
                    <a:pt x="3561" y="12288"/>
                    <a:pt x="3624" y="12414"/>
                    <a:pt x="3782" y="12446"/>
                  </a:cubicBezTo>
                  <a:lnTo>
                    <a:pt x="3908" y="12446"/>
                  </a:lnTo>
                  <a:cubicBezTo>
                    <a:pt x="4034" y="12446"/>
                    <a:pt x="4128" y="12414"/>
                    <a:pt x="4254" y="12414"/>
                  </a:cubicBezTo>
                  <a:lnTo>
                    <a:pt x="6018" y="10619"/>
                  </a:lnTo>
                  <a:cubicBezTo>
                    <a:pt x="6144" y="10556"/>
                    <a:pt x="6176" y="10398"/>
                    <a:pt x="6144" y="10272"/>
                  </a:cubicBezTo>
                  <a:lnTo>
                    <a:pt x="5924" y="9012"/>
                  </a:lnTo>
                  <a:lnTo>
                    <a:pt x="12099" y="2837"/>
                  </a:lnTo>
                  <a:cubicBezTo>
                    <a:pt x="12414" y="2522"/>
                    <a:pt x="12571" y="2081"/>
                    <a:pt x="12571" y="1671"/>
                  </a:cubicBezTo>
                  <a:cubicBezTo>
                    <a:pt x="12571" y="1199"/>
                    <a:pt x="12603" y="600"/>
                    <a:pt x="12288" y="285"/>
                  </a:cubicBezTo>
                  <a:cubicBezTo>
                    <a:pt x="12025" y="22"/>
                    <a:pt x="11544" y="1"/>
                    <a:pt x="111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88"/>
            <p:cNvSpPr/>
            <p:nvPr/>
          </p:nvSpPr>
          <p:spPr>
            <a:xfrm>
              <a:off x="-60991775" y="3404275"/>
              <a:ext cx="174875" cy="89250"/>
            </a:xfrm>
            <a:custGeom>
              <a:rect b="b" l="l" r="r" t="t"/>
              <a:pathLst>
                <a:path extrusionOk="0" h="3570" w="6995">
                  <a:moveTo>
                    <a:pt x="1632" y="1"/>
                  </a:moveTo>
                  <a:cubicBezTo>
                    <a:pt x="1523" y="1"/>
                    <a:pt x="1407" y="57"/>
                    <a:pt x="1355" y="135"/>
                  </a:cubicBezTo>
                  <a:lnTo>
                    <a:pt x="158" y="1301"/>
                  </a:lnTo>
                  <a:cubicBezTo>
                    <a:pt x="95" y="1395"/>
                    <a:pt x="0" y="1553"/>
                    <a:pt x="32" y="1710"/>
                  </a:cubicBezTo>
                  <a:cubicBezTo>
                    <a:pt x="126" y="1773"/>
                    <a:pt x="189" y="1899"/>
                    <a:pt x="315" y="1931"/>
                  </a:cubicBezTo>
                  <a:lnTo>
                    <a:pt x="4317" y="3569"/>
                  </a:lnTo>
                  <a:lnTo>
                    <a:pt x="6995" y="891"/>
                  </a:lnTo>
                  <a:lnTo>
                    <a:pt x="1702" y="9"/>
                  </a:lnTo>
                  <a:cubicBezTo>
                    <a:pt x="1679" y="4"/>
                    <a:pt x="1656" y="1"/>
                    <a:pt x="163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88"/>
            <p:cNvSpPr/>
            <p:nvPr/>
          </p:nvSpPr>
          <p:spPr>
            <a:xfrm>
              <a:off x="-60795650" y="3513975"/>
              <a:ext cx="89000" cy="173300"/>
            </a:xfrm>
            <a:custGeom>
              <a:rect b="b" l="l" r="r" t="t"/>
              <a:pathLst>
                <a:path extrusionOk="0" h="6932" w="3560">
                  <a:moveTo>
                    <a:pt x="2678" y="0"/>
                  </a:moveTo>
                  <a:lnTo>
                    <a:pt x="0" y="2678"/>
                  </a:lnTo>
                  <a:lnTo>
                    <a:pt x="1607" y="6679"/>
                  </a:lnTo>
                  <a:cubicBezTo>
                    <a:pt x="1638" y="6805"/>
                    <a:pt x="1764" y="6931"/>
                    <a:pt x="1922" y="6931"/>
                  </a:cubicBezTo>
                  <a:lnTo>
                    <a:pt x="1985" y="6931"/>
                  </a:lnTo>
                  <a:cubicBezTo>
                    <a:pt x="2111" y="6931"/>
                    <a:pt x="2206" y="6900"/>
                    <a:pt x="2269" y="6805"/>
                  </a:cubicBezTo>
                  <a:lnTo>
                    <a:pt x="3466" y="5640"/>
                  </a:lnTo>
                  <a:cubicBezTo>
                    <a:pt x="3529" y="5545"/>
                    <a:pt x="3560" y="5388"/>
                    <a:pt x="3560" y="5262"/>
                  </a:cubicBezTo>
                  <a:lnTo>
                    <a:pt x="267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4" name="Google Shape;684;p88"/>
          <p:cNvGrpSpPr/>
          <p:nvPr/>
        </p:nvGrpSpPr>
        <p:grpSpPr>
          <a:xfrm>
            <a:off x="6909314" y="1734589"/>
            <a:ext cx="437214" cy="357006"/>
            <a:chOff x="3860400" y="3254050"/>
            <a:chExt cx="296175" cy="241825"/>
          </a:xfrm>
        </p:grpSpPr>
        <p:sp>
          <p:nvSpPr>
            <p:cNvPr id="685" name="Google Shape;685;p88"/>
            <p:cNvSpPr/>
            <p:nvPr/>
          </p:nvSpPr>
          <p:spPr>
            <a:xfrm>
              <a:off x="4112425" y="3358025"/>
              <a:ext cx="44150" cy="18125"/>
            </a:xfrm>
            <a:custGeom>
              <a:rect b="b" l="l" r="r" t="t"/>
              <a:pathLst>
                <a:path extrusionOk="0" h="725" w="1766">
                  <a:moveTo>
                    <a:pt x="347" y="0"/>
                  </a:moveTo>
                  <a:cubicBezTo>
                    <a:pt x="158" y="0"/>
                    <a:pt x="1" y="158"/>
                    <a:pt x="1" y="378"/>
                  </a:cubicBezTo>
                  <a:cubicBezTo>
                    <a:pt x="1" y="567"/>
                    <a:pt x="158" y="725"/>
                    <a:pt x="347" y="725"/>
                  </a:cubicBezTo>
                  <a:lnTo>
                    <a:pt x="1419" y="725"/>
                  </a:lnTo>
                  <a:cubicBezTo>
                    <a:pt x="1608" y="725"/>
                    <a:pt x="1765" y="567"/>
                    <a:pt x="1765" y="378"/>
                  </a:cubicBezTo>
                  <a:cubicBezTo>
                    <a:pt x="1734" y="158"/>
                    <a:pt x="1608" y="0"/>
                    <a:pt x="141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88"/>
            <p:cNvSpPr/>
            <p:nvPr/>
          </p:nvSpPr>
          <p:spPr>
            <a:xfrm>
              <a:off x="4102200" y="3393475"/>
              <a:ext cx="37050" cy="33875"/>
            </a:xfrm>
            <a:custGeom>
              <a:rect b="b" l="l" r="r" t="t"/>
              <a:pathLst>
                <a:path extrusionOk="0" h="1355" w="1482">
                  <a:moveTo>
                    <a:pt x="394" y="0"/>
                  </a:moveTo>
                  <a:cubicBezTo>
                    <a:pt x="308" y="0"/>
                    <a:pt x="221" y="32"/>
                    <a:pt x="158" y="95"/>
                  </a:cubicBezTo>
                  <a:cubicBezTo>
                    <a:pt x="0" y="221"/>
                    <a:pt x="0" y="410"/>
                    <a:pt x="158" y="567"/>
                  </a:cubicBezTo>
                  <a:lnTo>
                    <a:pt x="882" y="1260"/>
                  </a:lnTo>
                  <a:cubicBezTo>
                    <a:pt x="945" y="1323"/>
                    <a:pt x="1032" y="1355"/>
                    <a:pt x="1119" y="1355"/>
                  </a:cubicBezTo>
                  <a:cubicBezTo>
                    <a:pt x="1205" y="1355"/>
                    <a:pt x="1292" y="1323"/>
                    <a:pt x="1355" y="1260"/>
                  </a:cubicBezTo>
                  <a:cubicBezTo>
                    <a:pt x="1481" y="1134"/>
                    <a:pt x="1481" y="914"/>
                    <a:pt x="1355" y="788"/>
                  </a:cubicBezTo>
                  <a:lnTo>
                    <a:pt x="630" y="95"/>
                  </a:lnTo>
                  <a:cubicBezTo>
                    <a:pt x="567" y="32"/>
                    <a:pt x="481" y="0"/>
                    <a:pt x="39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88"/>
            <p:cNvSpPr/>
            <p:nvPr/>
          </p:nvSpPr>
          <p:spPr>
            <a:xfrm>
              <a:off x="4103775" y="3306025"/>
              <a:ext cx="35475" cy="34500"/>
            </a:xfrm>
            <a:custGeom>
              <a:rect b="b" l="l" r="r" t="t"/>
              <a:pathLst>
                <a:path extrusionOk="0" h="1380" w="1419">
                  <a:moveTo>
                    <a:pt x="1056" y="1"/>
                  </a:moveTo>
                  <a:cubicBezTo>
                    <a:pt x="969" y="1"/>
                    <a:pt x="882" y="32"/>
                    <a:pt x="819" y="96"/>
                  </a:cubicBezTo>
                  <a:lnTo>
                    <a:pt x="95" y="789"/>
                  </a:lnTo>
                  <a:cubicBezTo>
                    <a:pt x="0" y="915"/>
                    <a:pt x="0" y="1135"/>
                    <a:pt x="95" y="1261"/>
                  </a:cubicBezTo>
                  <a:cubicBezTo>
                    <a:pt x="158" y="1340"/>
                    <a:pt x="252" y="1379"/>
                    <a:pt x="343" y="1379"/>
                  </a:cubicBezTo>
                  <a:cubicBezTo>
                    <a:pt x="434" y="1379"/>
                    <a:pt x="520" y="1340"/>
                    <a:pt x="567" y="1261"/>
                  </a:cubicBezTo>
                  <a:lnTo>
                    <a:pt x="1292" y="568"/>
                  </a:lnTo>
                  <a:cubicBezTo>
                    <a:pt x="1418" y="442"/>
                    <a:pt x="1418" y="190"/>
                    <a:pt x="1292" y="96"/>
                  </a:cubicBezTo>
                  <a:cubicBezTo>
                    <a:pt x="1229" y="32"/>
                    <a:pt x="1142" y="1"/>
                    <a:pt x="105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88"/>
            <p:cNvSpPr/>
            <p:nvPr/>
          </p:nvSpPr>
          <p:spPr>
            <a:xfrm>
              <a:off x="3860400" y="3306025"/>
              <a:ext cx="105550" cy="104800"/>
            </a:xfrm>
            <a:custGeom>
              <a:rect b="b" l="l" r="r" t="t"/>
              <a:pathLst>
                <a:path extrusionOk="0" h="4192" w="4222">
                  <a:moveTo>
                    <a:pt x="2489" y="1"/>
                  </a:moveTo>
                  <a:cubicBezTo>
                    <a:pt x="2048" y="1"/>
                    <a:pt x="1639" y="285"/>
                    <a:pt x="1481" y="726"/>
                  </a:cubicBezTo>
                  <a:lnTo>
                    <a:pt x="1418" y="726"/>
                  </a:lnTo>
                  <a:cubicBezTo>
                    <a:pt x="662" y="726"/>
                    <a:pt x="0" y="1356"/>
                    <a:pt x="0" y="2080"/>
                  </a:cubicBezTo>
                  <a:cubicBezTo>
                    <a:pt x="0" y="2836"/>
                    <a:pt x="630" y="3467"/>
                    <a:pt x="1418" y="3467"/>
                  </a:cubicBezTo>
                  <a:lnTo>
                    <a:pt x="1481" y="3467"/>
                  </a:lnTo>
                  <a:cubicBezTo>
                    <a:pt x="1639" y="3845"/>
                    <a:pt x="2017" y="4191"/>
                    <a:pt x="2489" y="4191"/>
                  </a:cubicBezTo>
                  <a:lnTo>
                    <a:pt x="4222" y="4191"/>
                  </a:lnTo>
                  <a:lnTo>
                    <a:pt x="4222"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88"/>
            <p:cNvSpPr/>
            <p:nvPr/>
          </p:nvSpPr>
          <p:spPr>
            <a:xfrm>
              <a:off x="4050225" y="3254050"/>
              <a:ext cx="35450" cy="208750"/>
            </a:xfrm>
            <a:custGeom>
              <a:rect b="b" l="l" r="r" t="t"/>
              <a:pathLst>
                <a:path extrusionOk="0" h="8350" w="1418">
                  <a:moveTo>
                    <a:pt x="725" y="1"/>
                  </a:moveTo>
                  <a:cubicBezTo>
                    <a:pt x="315" y="1"/>
                    <a:pt x="0" y="316"/>
                    <a:pt x="0" y="694"/>
                  </a:cubicBezTo>
                  <a:lnTo>
                    <a:pt x="0" y="7625"/>
                  </a:lnTo>
                  <a:cubicBezTo>
                    <a:pt x="0" y="8034"/>
                    <a:pt x="315" y="8349"/>
                    <a:pt x="725" y="8349"/>
                  </a:cubicBezTo>
                  <a:cubicBezTo>
                    <a:pt x="1134" y="8286"/>
                    <a:pt x="1418" y="8003"/>
                    <a:pt x="1418" y="7625"/>
                  </a:cubicBezTo>
                  <a:lnTo>
                    <a:pt x="1418" y="694"/>
                  </a:lnTo>
                  <a:cubicBezTo>
                    <a:pt x="1418" y="316"/>
                    <a:pt x="1103" y="1"/>
                    <a:pt x="72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88"/>
            <p:cNvSpPr/>
            <p:nvPr/>
          </p:nvSpPr>
          <p:spPr>
            <a:xfrm>
              <a:off x="3912375" y="3426550"/>
              <a:ext cx="51225" cy="69325"/>
            </a:xfrm>
            <a:custGeom>
              <a:rect b="b" l="l" r="r" t="t"/>
              <a:pathLst>
                <a:path extrusionOk="0" h="2773" w="2049">
                  <a:moveTo>
                    <a:pt x="1" y="0"/>
                  </a:moveTo>
                  <a:lnTo>
                    <a:pt x="1" y="1764"/>
                  </a:lnTo>
                  <a:cubicBezTo>
                    <a:pt x="1" y="2363"/>
                    <a:pt x="473" y="2773"/>
                    <a:pt x="1040" y="2773"/>
                  </a:cubicBezTo>
                  <a:cubicBezTo>
                    <a:pt x="1607" y="2773"/>
                    <a:pt x="2048" y="2300"/>
                    <a:pt x="2048" y="1764"/>
                  </a:cubicBezTo>
                  <a:lnTo>
                    <a:pt x="2048" y="32"/>
                  </a:lnTo>
                  <a:lnTo>
                    <a:pt x="316" y="32"/>
                  </a:lnTo>
                  <a:cubicBezTo>
                    <a:pt x="253" y="32"/>
                    <a:pt x="127" y="32"/>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88"/>
            <p:cNvSpPr/>
            <p:nvPr/>
          </p:nvSpPr>
          <p:spPr>
            <a:xfrm>
              <a:off x="3982475" y="3275325"/>
              <a:ext cx="52000" cy="163850"/>
            </a:xfrm>
            <a:custGeom>
              <a:rect b="b" l="l" r="r" t="t"/>
              <a:pathLst>
                <a:path extrusionOk="0" h="6554" w="2080">
                  <a:moveTo>
                    <a:pt x="2080" y="0"/>
                  </a:moveTo>
                  <a:lnTo>
                    <a:pt x="1765" y="315"/>
                  </a:lnTo>
                  <a:cubicBezTo>
                    <a:pt x="1292" y="788"/>
                    <a:pt x="662" y="1071"/>
                    <a:pt x="1" y="1166"/>
                  </a:cubicBezTo>
                  <a:lnTo>
                    <a:pt x="1" y="5419"/>
                  </a:lnTo>
                  <a:cubicBezTo>
                    <a:pt x="662" y="5482"/>
                    <a:pt x="1292" y="5766"/>
                    <a:pt x="1765" y="6238"/>
                  </a:cubicBezTo>
                  <a:lnTo>
                    <a:pt x="2080" y="6553"/>
                  </a:lnTo>
                  <a:lnTo>
                    <a:pt x="208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89"/>
          <p:cNvSpPr txBox="1"/>
          <p:nvPr>
            <p:ph type="title"/>
          </p:nvPr>
        </p:nvSpPr>
        <p:spPr>
          <a:xfrm>
            <a:off x="997950" y="1496450"/>
            <a:ext cx="6899100" cy="2856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800"/>
              <a:buNone/>
            </a:pPr>
            <a:r>
              <a:rPr lang="en"/>
              <a:t>Q&amp;A</a:t>
            </a:r>
            <a:endParaRPr/>
          </a:p>
        </p:txBody>
      </p:sp>
      <p:sp>
        <p:nvSpPr>
          <p:cNvPr id="697" name="Google Shape;697;p89"/>
          <p:cNvSpPr txBox="1"/>
          <p:nvPr/>
        </p:nvSpPr>
        <p:spPr>
          <a:xfrm>
            <a:off x="3433175" y="3474650"/>
            <a:ext cx="3000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dk1"/>
                </a:solidFill>
                <a:latin typeface="Vidaloka"/>
                <a:ea typeface="Vidaloka"/>
                <a:cs typeface="Vidaloka"/>
                <a:sym typeface="Vidaloka"/>
              </a:rPr>
              <a:t>Thank You!</a:t>
            </a:r>
            <a:endParaRPr sz="3000">
              <a:solidFill>
                <a:schemeClr val="dk1"/>
              </a:solidFill>
              <a:latin typeface="Vidaloka"/>
              <a:ea typeface="Vidaloka"/>
              <a:cs typeface="Vidaloka"/>
              <a:sym typeface="Vidalok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graphicFrame>
        <p:nvGraphicFramePr>
          <p:cNvPr id="702" name="Google Shape;702;p90"/>
          <p:cNvGraphicFramePr/>
          <p:nvPr/>
        </p:nvGraphicFramePr>
        <p:xfrm>
          <a:off x="751013" y="795963"/>
          <a:ext cx="3000000" cy="3000000"/>
        </p:xfrm>
        <a:graphic>
          <a:graphicData uri="http://schemas.openxmlformats.org/drawingml/2006/table">
            <a:tbl>
              <a:tblPr>
                <a:noFill/>
                <a:tableStyleId>{3F4EC33E-828E-4E5A-B594-5CECF53130B5}</a:tableStyleId>
              </a:tblPr>
              <a:tblGrid>
                <a:gridCol w="2504200"/>
                <a:gridCol w="861450"/>
                <a:gridCol w="861450"/>
                <a:gridCol w="861450"/>
                <a:gridCol w="861450"/>
                <a:gridCol w="861450"/>
                <a:gridCol w="861450"/>
              </a:tblGrid>
              <a:tr h="534750">
                <a:tc>
                  <a:txBody>
                    <a:bodyPr/>
                    <a:lstStyle/>
                    <a:p>
                      <a:pPr indent="0" lvl="0" marL="0" marR="0" rtl="0" algn="l">
                        <a:lnSpc>
                          <a:spcPct val="100000"/>
                        </a:lnSpc>
                        <a:spcBef>
                          <a:spcPts val="0"/>
                        </a:spcBef>
                        <a:spcAft>
                          <a:spcPts val="0"/>
                        </a:spcAft>
                        <a:buClr>
                          <a:srgbClr val="000000"/>
                        </a:buClr>
                        <a:buSzPts val="1400"/>
                        <a:buFont typeface="Arial"/>
                        <a:buNone/>
                      </a:pPr>
                      <a:r>
                        <a:t/>
                      </a:r>
                      <a:endParaRPr sz="1000" u="none" cap="none" strike="noStrike"/>
                    </a:p>
                  </a:txBody>
                  <a:tcPr marT="91425" marB="91425" marR="91425" marL="91425">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 sz="1000">
                          <a:solidFill>
                            <a:schemeClr val="dk1"/>
                          </a:solidFill>
                          <a:latin typeface="Vidaloka"/>
                          <a:ea typeface="Vidaloka"/>
                          <a:cs typeface="Vidaloka"/>
                          <a:sym typeface="Vidaloka"/>
                        </a:rPr>
                        <a:t>Shafiq*</a:t>
                      </a:r>
                      <a:endParaRPr sz="1000" u="none" cap="none" strike="noStrike">
                        <a:solidFill>
                          <a:schemeClr val="dk1"/>
                        </a:solidFill>
                        <a:latin typeface="Vidaloka"/>
                        <a:ea typeface="Vidaloka"/>
                        <a:cs typeface="Vidaloka"/>
                        <a:sym typeface="Vidaloka"/>
                      </a:endParaRPr>
                    </a:p>
                  </a:txBody>
                  <a:tcPr marT="91425" marB="91425" marR="91425" marL="91425" anchor="ctr">
                    <a:lnL cap="flat" cmpd="sng" w="28575">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1000">
                          <a:solidFill>
                            <a:schemeClr val="dk1"/>
                          </a:solidFill>
                          <a:latin typeface="Vidaloka"/>
                          <a:ea typeface="Vidaloka"/>
                          <a:cs typeface="Vidaloka"/>
                          <a:sym typeface="Vidaloka"/>
                        </a:rPr>
                        <a:t>Danish</a:t>
                      </a:r>
                      <a:endParaRPr sz="1000" u="none" cap="none" strike="noStrike">
                        <a:solidFill>
                          <a:schemeClr val="dk1"/>
                        </a:solidFill>
                        <a:latin typeface="Vidaloka"/>
                        <a:ea typeface="Vidaloka"/>
                        <a:cs typeface="Vidaloka"/>
                        <a:sym typeface="Vidaloka"/>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1000">
                          <a:solidFill>
                            <a:schemeClr val="dk1"/>
                          </a:solidFill>
                          <a:latin typeface="Vidaloka"/>
                          <a:ea typeface="Vidaloka"/>
                          <a:cs typeface="Vidaloka"/>
                          <a:sym typeface="Vidaloka"/>
                        </a:rPr>
                        <a:t>Sheng Feng</a:t>
                      </a:r>
                      <a:endParaRPr sz="1000" u="none" cap="none" strike="noStrike">
                        <a:solidFill>
                          <a:schemeClr val="dk1"/>
                        </a:solidFill>
                        <a:latin typeface="Vidaloka"/>
                        <a:ea typeface="Vidaloka"/>
                        <a:cs typeface="Vidaloka"/>
                        <a:sym typeface="Vidaloka"/>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1000">
                          <a:solidFill>
                            <a:schemeClr val="dk1"/>
                          </a:solidFill>
                          <a:latin typeface="Vidaloka"/>
                          <a:ea typeface="Vidaloka"/>
                          <a:cs typeface="Vidaloka"/>
                          <a:sym typeface="Vidaloka"/>
                        </a:rPr>
                        <a:t>Ruiqi</a:t>
                      </a:r>
                      <a:endParaRPr sz="1000" u="none" cap="none" strike="noStrike">
                        <a:solidFill>
                          <a:schemeClr val="dk1"/>
                        </a:solidFill>
                        <a:latin typeface="Vidaloka"/>
                        <a:ea typeface="Vidaloka"/>
                        <a:cs typeface="Vidaloka"/>
                        <a:sym typeface="Vidaloka"/>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1000">
                          <a:solidFill>
                            <a:schemeClr val="dk1"/>
                          </a:solidFill>
                          <a:latin typeface="Vidaloka"/>
                          <a:ea typeface="Vidaloka"/>
                          <a:cs typeface="Vidaloka"/>
                          <a:sym typeface="Vidaloka"/>
                        </a:rPr>
                        <a:t>Mojia</a:t>
                      </a:r>
                      <a:endParaRPr sz="1000" u="none" cap="none" strike="noStrike">
                        <a:solidFill>
                          <a:schemeClr val="dk1"/>
                        </a:solidFill>
                        <a:latin typeface="Vidaloka"/>
                        <a:ea typeface="Vidaloka"/>
                        <a:cs typeface="Vidaloka"/>
                        <a:sym typeface="Vidaloka"/>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000">
                          <a:solidFill>
                            <a:schemeClr val="dk1"/>
                          </a:solidFill>
                          <a:latin typeface="Vidaloka"/>
                          <a:ea typeface="Vidaloka"/>
                          <a:cs typeface="Vidaloka"/>
                          <a:sym typeface="Vidaloka"/>
                        </a:rPr>
                        <a:t>Iris</a:t>
                      </a:r>
                      <a:endParaRPr sz="1000">
                        <a:solidFill>
                          <a:schemeClr val="dk1"/>
                        </a:solidFill>
                        <a:latin typeface="Vidaloka"/>
                        <a:ea typeface="Vidaloka"/>
                        <a:cs typeface="Vidaloka"/>
                        <a:sym typeface="Vidaloka"/>
                      </a:endParaRPr>
                    </a:p>
                  </a:txBody>
                  <a:tcPr marT="91425" marB="91425" marR="91425" marL="91425" anchor="ctr">
                    <a:lnL cap="flat" cmpd="sng" w="38100">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r>
              <a:tr h="351300">
                <a:tc>
                  <a:txBody>
                    <a:bodyPr/>
                    <a:lstStyle/>
                    <a:p>
                      <a:pPr indent="0" lvl="0" marL="0" rtl="0" algn="ctr">
                        <a:spcBef>
                          <a:spcPts val="0"/>
                        </a:spcBef>
                        <a:spcAft>
                          <a:spcPts val="0"/>
                        </a:spcAft>
                        <a:buClr>
                          <a:schemeClr val="dk1"/>
                        </a:buClr>
                        <a:buSzPts val="2000"/>
                        <a:buFont typeface="Arial"/>
                        <a:buNone/>
                      </a:pPr>
                      <a:r>
                        <a:rPr lang="en" sz="1000">
                          <a:solidFill>
                            <a:schemeClr val="lt1"/>
                          </a:solidFill>
                          <a:latin typeface="Vidaloka"/>
                          <a:ea typeface="Vidaloka"/>
                          <a:cs typeface="Vidaloka"/>
                          <a:sym typeface="Vidaloka"/>
                        </a:rPr>
                        <a:t>CNN</a:t>
                      </a:r>
                      <a:endParaRPr sz="1000" u="none" cap="none" strike="noStrike">
                        <a:solidFill>
                          <a:schemeClr val="lt1"/>
                        </a:solidFill>
                        <a:latin typeface="Vidaloka"/>
                        <a:ea typeface="Vidaloka"/>
                        <a:cs typeface="Vidaloka"/>
                        <a:sym typeface="Vidaloka"/>
                      </a:endParaRPr>
                    </a:p>
                  </a:txBody>
                  <a:tcPr marT="91425" marB="91425" marR="91425" marL="91425" anchor="ctr">
                    <a:lnL cap="flat" cmpd="sng" w="28575">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solidFill>
                      <a:schemeClr val="accent3"/>
                    </a:solidFill>
                  </a:tcPr>
                </a:tc>
                <a:tc>
                  <a:txBody>
                    <a:bodyPr/>
                    <a:lstStyle/>
                    <a:p>
                      <a:pPr indent="0" lvl="0" marL="0" marR="0" rtl="0" algn="ctr">
                        <a:lnSpc>
                          <a:spcPct val="100000"/>
                        </a:lnSpc>
                        <a:spcBef>
                          <a:spcPts val="0"/>
                        </a:spcBef>
                        <a:spcAft>
                          <a:spcPts val="0"/>
                        </a:spcAft>
                        <a:buClr>
                          <a:schemeClr val="dk1"/>
                        </a:buClr>
                        <a:buSzPts val="1100"/>
                        <a:buFont typeface="Arial"/>
                        <a:buNone/>
                      </a:pPr>
                      <a:r>
                        <a:t/>
                      </a:r>
                      <a:endParaRPr sz="1000" u="none" cap="none" strike="noStrike">
                        <a:solidFill>
                          <a:schemeClr val="dk1"/>
                        </a:solidFill>
                        <a:latin typeface="Vidaloka"/>
                        <a:ea typeface="Vidaloka"/>
                        <a:cs typeface="Vidaloka"/>
                        <a:sym typeface="Vidaloka"/>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100"/>
                        <a:buFont typeface="Arial"/>
                        <a:buNone/>
                      </a:pPr>
                      <a:r>
                        <a:t/>
                      </a:r>
                      <a:endParaRPr sz="1000" u="none" cap="none" strike="noStrike">
                        <a:solidFill>
                          <a:schemeClr val="dk1"/>
                        </a:solidFill>
                        <a:latin typeface="Vidaloka"/>
                        <a:ea typeface="Vidaloka"/>
                        <a:cs typeface="Vidaloka"/>
                        <a:sym typeface="Vidaloka"/>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Clr>
                          <a:schemeClr val="dk1"/>
                        </a:buClr>
                        <a:buSzPts val="1100"/>
                        <a:buFont typeface="Arial"/>
                        <a:buNone/>
                      </a:pPr>
                      <a:r>
                        <a:rPr b="1" lang="en" sz="1000">
                          <a:solidFill>
                            <a:schemeClr val="dk1"/>
                          </a:solidFill>
                          <a:latin typeface="Vidaloka"/>
                          <a:ea typeface="Vidaloka"/>
                          <a:cs typeface="Vidaloka"/>
                          <a:sym typeface="Vidaloka"/>
                        </a:rPr>
                        <a:t>╳</a:t>
                      </a:r>
                      <a:endParaRPr sz="1000" u="none" cap="none" strike="noStrike">
                        <a:solidFill>
                          <a:schemeClr val="dk1"/>
                        </a:solidFill>
                        <a:latin typeface="Vidaloka"/>
                        <a:ea typeface="Vidaloka"/>
                        <a:cs typeface="Vidaloka"/>
                        <a:sym typeface="Vidaloka"/>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100"/>
                        <a:buFont typeface="Arial"/>
                        <a:buNone/>
                      </a:pPr>
                      <a:r>
                        <a:t/>
                      </a:r>
                      <a:endParaRPr sz="1000" u="none" cap="none" strike="noStrike">
                        <a:solidFill>
                          <a:schemeClr val="dk1"/>
                        </a:solidFill>
                        <a:latin typeface="Vidaloka"/>
                        <a:ea typeface="Vidaloka"/>
                        <a:cs typeface="Vidaloka"/>
                        <a:sym typeface="Vidaloka"/>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000" u="none" cap="none" strike="noStrike">
                        <a:solidFill>
                          <a:schemeClr val="dk1"/>
                        </a:solidFill>
                        <a:latin typeface="Vidaloka"/>
                        <a:ea typeface="Vidaloka"/>
                        <a:cs typeface="Vidaloka"/>
                        <a:sym typeface="Vidaloka"/>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1000" u="none" cap="none" strike="noStrike">
                        <a:solidFill>
                          <a:schemeClr val="dk1"/>
                        </a:solidFill>
                        <a:latin typeface="Vidaloka"/>
                        <a:ea typeface="Vidaloka"/>
                        <a:cs typeface="Vidaloka"/>
                        <a:sym typeface="Vidaloka"/>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solidFill>
                      <a:schemeClr val="lt1"/>
                    </a:solidFill>
                  </a:tcPr>
                </a:tc>
              </a:tr>
              <a:tr h="351300">
                <a:tc>
                  <a:txBody>
                    <a:bodyPr/>
                    <a:lstStyle/>
                    <a:p>
                      <a:pPr indent="0" lvl="0" marL="0" rtl="0" algn="ctr">
                        <a:spcBef>
                          <a:spcPts val="0"/>
                        </a:spcBef>
                        <a:spcAft>
                          <a:spcPts val="0"/>
                        </a:spcAft>
                        <a:buClr>
                          <a:schemeClr val="dk1"/>
                        </a:buClr>
                        <a:buSzPts val="2000"/>
                        <a:buFont typeface="Arial"/>
                        <a:buNone/>
                      </a:pPr>
                      <a:r>
                        <a:rPr lang="en" sz="1000">
                          <a:solidFill>
                            <a:schemeClr val="lt1"/>
                          </a:solidFill>
                          <a:latin typeface="Vidaloka"/>
                          <a:ea typeface="Vidaloka"/>
                          <a:cs typeface="Vidaloka"/>
                          <a:sym typeface="Vidaloka"/>
                        </a:rPr>
                        <a:t>ResNet101</a:t>
                      </a:r>
                      <a:endParaRPr sz="1000" u="none" cap="none" strike="noStrike">
                        <a:solidFill>
                          <a:schemeClr val="lt1"/>
                        </a:solidFill>
                        <a:latin typeface="Vidaloka"/>
                        <a:ea typeface="Vidaloka"/>
                        <a:cs typeface="Vidaloka"/>
                        <a:sym typeface="Vidaloka"/>
                      </a:endParaRPr>
                    </a:p>
                  </a:txBody>
                  <a:tcPr marT="91425" marB="91425" marR="91425" marL="91425" anchor="ctr">
                    <a:lnL cap="flat" cmpd="sng" w="28575">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solidFill>
                      <a:schemeClr val="accent3"/>
                    </a:solidFill>
                  </a:tcPr>
                </a:tc>
                <a:tc>
                  <a:txBody>
                    <a:bodyPr/>
                    <a:lstStyle/>
                    <a:p>
                      <a:pPr indent="0" lvl="0" marL="0" marR="0" rtl="0" algn="ctr">
                        <a:lnSpc>
                          <a:spcPct val="100000"/>
                        </a:lnSpc>
                        <a:spcBef>
                          <a:spcPts val="0"/>
                        </a:spcBef>
                        <a:spcAft>
                          <a:spcPts val="0"/>
                        </a:spcAft>
                        <a:buClr>
                          <a:schemeClr val="dk1"/>
                        </a:buClr>
                        <a:buSzPts val="1100"/>
                        <a:buFont typeface="Arial"/>
                        <a:buNone/>
                      </a:pPr>
                      <a:r>
                        <a:t/>
                      </a:r>
                      <a:endParaRPr sz="1000" u="none" cap="none" strike="noStrike">
                        <a:solidFill>
                          <a:schemeClr val="dk1"/>
                        </a:solidFill>
                        <a:latin typeface="Vidaloka"/>
                        <a:ea typeface="Vidaloka"/>
                        <a:cs typeface="Vidaloka"/>
                        <a:sym typeface="Vidaloka"/>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100"/>
                        <a:buFont typeface="Arial"/>
                        <a:buNone/>
                      </a:pPr>
                      <a:r>
                        <a:t/>
                      </a:r>
                      <a:endParaRPr sz="1000" u="none" cap="none" strike="noStrike">
                        <a:solidFill>
                          <a:schemeClr val="dk1"/>
                        </a:solidFill>
                        <a:latin typeface="Vidaloka"/>
                        <a:ea typeface="Vidaloka"/>
                        <a:cs typeface="Vidaloka"/>
                        <a:sym typeface="Vidaloka"/>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000" u="none" cap="none" strike="noStrike">
                        <a:solidFill>
                          <a:schemeClr val="dk1"/>
                        </a:solidFill>
                        <a:latin typeface="Vidaloka"/>
                        <a:ea typeface="Vidaloka"/>
                        <a:cs typeface="Vidaloka"/>
                        <a:sym typeface="Vidaloka"/>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100"/>
                        <a:buFont typeface="Arial"/>
                        <a:buNone/>
                      </a:pPr>
                      <a:r>
                        <a:t/>
                      </a:r>
                      <a:endParaRPr sz="1000" u="none" cap="none" strike="noStrike">
                        <a:solidFill>
                          <a:schemeClr val="dk1"/>
                        </a:solidFill>
                        <a:latin typeface="Vidaloka"/>
                        <a:ea typeface="Vidaloka"/>
                        <a:cs typeface="Vidaloka"/>
                        <a:sym typeface="Vidaloka"/>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100"/>
                        <a:buFont typeface="Arial"/>
                        <a:buNone/>
                      </a:pPr>
                      <a:r>
                        <a:t/>
                      </a:r>
                      <a:endParaRPr sz="1000" u="none" cap="none" strike="noStrike">
                        <a:solidFill>
                          <a:schemeClr val="dk1"/>
                        </a:solidFill>
                        <a:latin typeface="Vidaloka"/>
                        <a:ea typeface="Vidaloka"/>
                        <a:cs typeface="Vidaloka"/>
                        <a:sym typeface="Vidaloka"/>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sz="1000">
                          <a:solidFill>
                            <a:schemeClr val="dk1"/>
                          </a:solidFill>
                          <a:latin typeface="Vidaloka"/>
                          <a:ea typeface="Vidaloka"/>
                          <a:cs typeface="Vidaloka"/>
                          <a:sym typeface="Vidaloka"/>
                        </a:rPr>
                        <a:t>╳</a:t>
                      </a:r>
                      <a:endParaRPr sz="1000" u="none" cap="none" strike="noStrike">
                        <a:solidFill>
                          <a:schemeClr val="dk1"/>
                        </a:solidFill>
                        <a:latin typeface="Vidaloka"/>
                        <a:ea typeface="Vidaloka"/>
                        <a:cs typeface="Vidaloka"/>
                        <a:sym typeface="Vidaloka"/>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solidFill>
                      <a:schemeClr val="lt1"/>
                    </a:solidFill>
                  </a:tcPr>
                </a:tc>
              </a:tr>
              <a:tr h="351300">
                <a:tc>
                  <a:txBody>
                    <a:bodyPr/>
                    <a:lstStyle/>
                    <a:p>
                      <a:pPr indent="0" lvl="0" marL="0" rtl="0" algn="ctr">
                        <a:spcBef>
                          <a:spcPts val="0"/>
                        </a:spcBef>
                        <a:spcAft>
                          <a:spcPts val="0"/>
                        </a:spcAft>
                        <a:buClr>
                          <a:schemeClr val="dk1"/>
                        </a:buClr>
                        <a:buSzPts val="2000"/>
                        <a:buFont typeface="Arial"/>
                        <a:buNone/>
                      </a:pPr>
                      <a:r>
                        <a:rPr lang="en" sz="1000">
                          <a:solidFill>
                            <a:schemeClr val="lt1"/>
                          </a:solidFill>
                          <a:latin typeface="Vidaloka"/>
                          <a:ea typeface="Vidaloka"/>
                          <a:cs typeface="Vidaloka"/>
                          <a:sym typeface="Vidaloka"/>
                        </a:rPr>
                        <a:t>VGG16</a:t>
                      </a:r>
                      <a:endParaRPr sz="1000" u="none" cap="none" strike="noStrike">
                        <a:solidFill>
                          <a:schemeClr val="lt1"/>
                        </a:solidFill>
                        <a:latin typeface="Vidaloka"/>
                        <a:ea typeface="Vidaloka"/>
                        <a:cs typeface="Vidaloka"/>
                        <a:sym typeface="Vidaloka"/>
                      </a:endParaRPr>
                    </a:p>
                  </a:txBody>
                  <a:tcPr marT="91425" marB="91425" marR="91425" marL="91425" anchor="ctr">
                    <a:lnL cap="flat" cmpd="sng" w="28575">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solidFill>
                      <a:schemeClr val="accent3"/>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000" u="none" cap="none" strike="noStrike">
                        <a:solidFill>
                          <a:schemeClr val="dk1"/>
                        </a:solidFill>
                        <a:latin typeface="Vidaloka"/>
                        <a:ea typeface="Vidaloka"/>
                        <a:cs typeface="Vidaloka"/>
                        <a:sym typeface="Vidaloka"/>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000" u="none" cap="none" strike="noStrike">
                        <a:solidFill>
                          <a:schemeClr val="dk1"/>
                        </a:solidFill>
                        <a:latin typeface="Vidaloka"/>
                        <a:ea typeface="Vidaloka"/>
                        <a:cs typeface="Vidaloka"/>
                        <a:sym typeface="Vidaloka"/>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000" u="none" cap="none" strike="noStrike">
                        <a:solidFill>
                          <a:schemeClr val="dk1"/>
                        </a:solidFill>
                        <a:latin typeface="Vidaloka"/>
                        <a:ea typeface="Vidaloka"/>
                        <a:cs typeface="Vidaloka"/>
                        <a:sym typeface="Vidaloka"/>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Clr>
                          <a:schemeClr val="dk1"/>
                        </a:buClr>
                        <a:buSzPts val="1100"/>
                        <a:buFont typeface="Arial"/>
                        <a:buNone/>
                      </a:pPr>
                      <a:r>
                        <a:rPr b="1" lang="en" sz="1000">
                          <a:solidFill>
                            <a:schemeClr val="dk1"/>
                          </a:solidFill>
                          <a:latin typeface="Vidaloka"/>
                          <a:ea typeface="Vidaloka"/>
                          <a:cs typeface="Vidaloka"/>
                          <a:sym typeface="Vidaloka"/>
                        </a:rPr>
                        <a:t>╳</a:t>
                      </a:r>
                      <a:endParaRPr sz="1000" u="none" cap="none" strike="noStrike">
                        <a:solidFill>
                          <a:schemeClr val="dk1"/>
                        </a:solidFill>
                        <a:latin typeface="Vidaloka"/>
                        <a:ea typeface="Vidaloka"/>
                        <a:cs typeface="Vidaloka"/>
                        <a:sym typeface="Vidaloka"/>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100"/>
                        <a:buFont typeface="Arial"/>
                        <a:buNone/>
                      </a:pPr>
                      <a:r>
                        <a:t/>
                      </a:r>
                      <a:endParaRPr sz="1000" u="none" cap="none" strike="noStrike">
                        <a:solidFill>
                          <a:schemeClr val="dk1"/>
                        </a:solidFill>
                        <a:latin typeface="Vidaloka"/>
                        <a:ea typeface="Vidaloka"/>
                        <a:cs typeface="Vidaloka"/>
                        <a:sym typeface="Vidaloka"/>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1000" u="none" cap="none" strike="noStrike">
                        <a:solidFill>
                          <a:schemeClr val="dk1"/>
                        </a:solidFill>
                        <a:latin typeface="Vidaloka"/>
                        <a:ea typeface="Vidaloka"/>
                        <a:cs typeface="Vidaloka"/>
                        <a:sym typeface="Vidaloka"/>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solidFill>
                      <a:schemeClr val="lt1"/>
                    </a:solidFill>
                  </a:tcPr>
                </a:tc>
              </a:tr>
              <a:tr h="351300">
                <a:tc>
                  <a:txBody>
                    <a:bodyPr/>
                    <a:lstStyle/>
                    <a:p>
                      <a:pPr indent="0" lvl="0" marL="0" rtl="0" algn="ctr">
                        <a:spcBef>
                          <a:spcPts val="0"/>
                        </a:spcBef>
                        <a:spcAft>
                          <a:spcPts val="0"/>
                        </a:spcAft>
                        <a:buNone/>
                      </a:pPr>
                      <a:r>
                        <a:rPr lang="en" sz="1000">
                          <a:solidFill>
                            <a:schemeClr val="lt1"/>
                          </a:solidFill>
                          <a:latin typeface="Vidaloka"/>
                          <a:ea typeface="Vidaloka"/>
                          <a:cs typeface="Vidaloka"/>
                          <a:sym typeface="Vidaloka"/>
                        </a:rPr>
                        <a:t>DenseNet121</a:t>
                      </a:r>
                      <a:endParaRPr sz="1000">
                        <a:solidFill>
                          <a:schemeClr val="lt1"/>
                        </a:solidFill>
                        <a:latin typeface="Vidaloka"/>
                        <a:ea typeface="Vidaloka"/>
                        <a:cs typeface="Vidaloka"/>
                        <a:sym typeface="Vidaloka"/>
                      </a:endParaRPr>
                    </a:p>
                  </a:txBody>
                  <a:tcPr marT="91425" marB="91425" marR="91425" marL="91425" anchor="ctr">
                    <a:lnL cap="flat" cmpd="sng" w="28575">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solidFill>
                      <a:schemeClr val="accent3"/>
                    </a:solidFill>
                  </a:tcPr>
                </a:tc>
                <a:tc>
                  <a:txBody>
                    <a:bodyPr/>
                    <a:lstStyle/>
                    <a:p>
                      <a:pPr indent="0" lvl="0" marL="0" marR="0" rtl="0" algn="ctr">
                        <a:lnSpc>
                          <a:spcPct val="100000"/>
                        </a:lnSpc>
                        <a:spcBef>
                          <a:spcPts val="0"/>
                        </a:spcBef>
                        <a:spcAft>
                          <a:spcPts val="0"/>
                        </a:spcAft>
                        <a:buNone/>
                      </a:pPr>
                      <a:r>
                        <a:t/>
                      </a:r>
                      <a:endParaRPr sz="1000" u="none" cap="none" strike="noStrike">
                        <a:solidFill>
                          <a:schemeClr val="dk1"/>
                        </a:solidFill>
                        <a:latin typeface="Vidaloka"/>
                        <a:ea typeface="Vidaloka"/>
                        <a:cs typeface="Vidaloka"/>
                        <a:sym typeface="Vidaloka"/>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sz="1000">
                          <a:solidFill>
                            <a:schemeClr val="dk1"/>
                          </a:solidFill>
                          <a:latin typeface="Vidaloka"/>
                          <a:ea typeface="Vidaloka"/>
                          <a:cs typeface="Vidaloka"/>
                          <a:sym typeface="Vidaloka"/>
                        </a:rPr>
                        <a:t>╳</a:t>
                      </a:r>
                      <a:endParaRPr sz="1000" u="none" cap="none" strike="noStrike">
                        <a:solidFill>
                          <a:schemeClr val="dk1"/>
                        </a:solidFill>
                        <a:latin typeface="Vidaloka"/>
                        <a:ea typeface="Vidaloka"/>
                        <a:cs typeface="Vidaloka"/>
                        <a:sym typeface="Vidaloka"/>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1000" u="none" cap="none" strike="noStrike">
                        <a:solidFill>
                          <a:schemeClr val="dk1"/>
                        </a:solidFill>
                        <a:latin typeface="Vidaloka"/>
                        <a:ea typeface="Vidaloka"/>
                        <a:cs typeface="Vidaloka"/>
                        <a:sym typeface="Vidaloka"/>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1000" u="none" cap="none" strike="noStrike">
                        <a:solidFill>
                          <a:schemeClr val="dk1"/>
                        </a:solidFill>
                        <a:latin typeface="Vidaloka"/>
                        <a:ea typeface="Vidaloka"/>
                        <a:cs typeface="Vidaloka"/>
                        <a:sym typeface="Vidaloka"/>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1000" u="none" cap="none" strike="noStrike">
                        <a:solidFill>
                          <a:schemeClr val="dk1"/>
                        </a:solidFill>
                        <a:latin typeface="Vidaloka"/>
                        <a:ea typeface="Vidaloka"/>
                        <a:cs typeface="Vidaloka"/>
                        <a:sym typeface="Vidaloka"/>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1000" u="none" cap="none" strike="noStrike">
                        <a:solidFill>
                          <a:schemeClr val="dk1"/>
                        </a:solidFill>
                        <a:latin typeface="Vidaloka"/>
                        <a:ea typeface="Vidaloka"/>
                        <a:cs typeface="Vidaloka"/>
                        <a:sym typeface="Vidaloka"/>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solidFill>
                      <a:schemeClr val="lt1"/>
                    </a:solidFill>
                  </a:tcPr>
                </a:tc>
              </a:tr>
              <a:tr h="351300">
                <a:tc>
                  <a:txBody>
                    <a:bodyPr/>
                    <a:lstStyle/>
                    <a:p>
                      <a:pPr indent="0" lvl="0" marL="0" rtl="0" algn="ctr">
                        <a:spcBef>
                          <a:spcPts val="0"/>
                        </a:spcBef>
                        <a:spcAft>
                          <a:spcPts val="0"/>
                        </a:spcAft>
                        <a:buNone/>
                      </a:pPr>
                      <a:r>
                        <a:rPr lang="en" sz="1000">
                          <a:solidFill>
                            <a:schemeClr val="lt1"/>
                          </a:solidFill>
                          <a:latin typeface="Vidaloka"/>
                          <a:ea typeface="Vidaloka"/>
                          <a:cs typeface="Vidaloka"/>
                          <a:sym typeface="Vidaloka"/>
                        </a:rPr>
                        <a:t>InceptionV3</a:t>
                      </a:r>
                      <a:endParaRPr sz="1000">
                        <a:solidFill>
                          <a:schemeClr val="lt1"/>
                        </a:solidFill>
                        <a:latin typeface="Vidaloka"/>
                        <a:ea typeface="Vidaloka"/>
                        <a:cs typeface="Vidaloka"/>
                        <a:sym typeface="Vidaloka"/>
                      </a:endParaRPr>
                    </a:p>
                  </a:txBody>
                  <a:tcPr marT="91425" marB="91425" marR="91425" marL="91425" anchor="ctr">
                    <a:lnL cap="flat" cmpd="sng" w="28575">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solidFill>
                      <a:schemeClr val="accent3"/>
                    </a:solidFill>
                  </a:tcPr>
                </a:tc>
                <a:tc>
                  <a:txBody>
                    <a:bodyPr/>
                    <a:lstStyle/>
                    <a:p>
                      <a:pPr indent="0" lvl="0" marL="0" marR="0" rtl="0" algn="ctr">
                        <a:lnSpc>
                          <a:spcPct val="100000"/>
                        </a:lnSpc>
                        <a:spcBef>
                          <a:spcPts val="0"/>
                        </a:spcBef>
                        <a:spcAft>
                          <a:spcPts val="0"/>
                        </a:spcAft>
                        <a:buNone/>
                      </a:pPr>
                      <a:r>
                        <a:t/>
                      </a:r>
                      <a:endParaRPr sz="1000" u="none" cap="none" strike="noStrike">
                        <a:solidFill>
                          <a:schemeClr val="dk1"/>
                        </a:solidFill>
                        <a:latin typeface="Vidaloka"/>
                        <a:ea typeface="Vidaloka"/>
                        <a:cs typeface="Vidaloka"/>
                        <a:sym typeface="Vidaloka"/>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1000" u="none" cap="none" strike="noStrike">
                        <a:solidFill>
                          <a:schemeClr val="dk1"/>
                        </a:solidFill>
                        <a:latin typeface="Vidaloka"/>
                        <a:ea typeface="Vidaloka"/>
                        <a:cs typeface="Vidaloka"/>
                        <a:sym typeface="Vidaloka"/>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1000" u="none" cap="none" strike="noStrike">
                        <a:solidFill>
                          <a:schemeClr val="dk1"/>
                        </a:solidFill>
                        <a:latin typeface="Vidaloka"/>
                        <a:ea typeface="Vidaloka"/>
                        <a:cs typeface="Vidaloka"/>
                        <a:sym typeface="Vidaloka"/>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1000" u="none" cap="none" strike="noStrike">
                        <a:solidFill>
                          <a:schemeClr val="dk1"/>
                        </a:solidFill>
                        <a:latin typeface="Vidaloka"/>
                        <a:ea typeface="Vidaloka"/>
                        <a:cs typeface="Vidaloka"/>
                        <a:sym typeface="Vidaloka"/>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sz="1000">
                          <a:solidFill>
                            <a:schemeClr val="dk1"/>
                          </a:solidFill>
                          <a:latin typeface="Vidaloka"/>
                          <a:ea typeface="Vidaloka"/>
                          <a:cs typeface="Vidaloka"/>
                          <a:sym typeface="Vidaloka"/>
                        </a:rPr>
                        <a:t>╳</a:t>
                      </a:r>
                      <a:endParaRPr sz="1000" u="none" cap="none" strike="noStrike">
                        <a:solidFill>
                          <a:schemeClr val="dk1"/>
                        </a:solidFill>
                        <a:latin typeface="Vidaloka"/>
                        <a:ea typeface="Vidaloka"/>
                        <a:cs typeface="Vidaloka"/>
                        <a:sym typeface="Vidaloka"/>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1000" u="none" cap="none" strike="noStrike">
                        <a:solidFill>
                          <a:schemeClr val="dk1"/>
                        </a:solidFill>
                        <a:latin typeface="Vidaloka"/>
                        <a:ea typeface="Vidaloka"/>
                        <a:cs typeface="Vidaloka"/>
                        <a:sym typeface="Vidaloka"/>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solidFill>
                      <a:schemeClr val="lt1"/>
                    </a:solidFill>
                  </a:tcPr>
                </a:tc>
              </a:tr>
              <a:tr h="351300">
                <a:tc>
                  <a:txBody>
                    <a:bodyPr/>
                    <a:lstStyle/>
                    <a:p>
                      <a:pPr indent="0" lvl="0" marL="0" rtl="0" algn="ctr">
                        <a:spcBef>
                          <a:spcPts val="0"/>
                        </a:spcBef>
                        <a:spcAft>
                          <a:spcPts val="0"/>
                        </a:spcAft>
                        <a:buNone/>
                      </a:pPr>
                      <a:r>
                        <a:rPr lang="en" sz="1000">
                          <a:solidFill>
                            <a:schemeClr val="lt1"/>
                          </a:solidFill>
                          <a:latin typeface="Vidaloka"/>
                          <a:ea typeface="Vidaloka"/>
                          <a:cs typeface="Vidaloka"/>
                          <a:sym typeface="Vidaloka"/>
                        </a:rPr>
                        <a:t>MobileNetV3</a:t>
                      </a:r>
                      <a:endParaRPr sz="1000">
                        <a:solidFill>
                          <a:schemeClr val="lt1"/>
                        </a:solidFill>
                        <a:latin typeface="Vidaloka"/>
                        <a:ea typeface="Vidaloka"/>
                        <a:cs typeface="Vidaloka"/>
                        <a:sym typeface="Vidaloka"/>
                      </a:endParaRPr>
                    </a:p>
                  </a:txBody>
                  <a:tcPr marT="91425" marB="91425" marR="91425" marL="91425" anchor="ctr">
                    <a:lnL cap="flat" cmpd="sng" w="28575">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b="1" lang="en" sz="1000">
                          <a:solidFill>
                            <a:schemeClr val="dk1"/>
                          </a:solidFill>
                          <a:latin typeface="Vidaloka"/>
                          <a:ea typeface="Vidaloka"/>
                          <a:cs typeface="Vidaloka"/>
                          <a:sym typeface="Vidaloka"/>
                        </a:rPr>
                        <a:t>╳</a:t>
                      </a:r>
                      <a:endParaRPr sz="1000" u="none" cap="none" strike="noStrike">
                        <a:solidFill>
                          <a:schemeClr val="dk1"/>
                        </a:solidFill>
                        <a:latin typeface="Vidaloka"/>
                        <a:ea typeface="Vidaloka"/>
                        <a:cs typeface="Vidaloka"/>
                        <a:sym typeface="Vidaloka"/>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1000" u="none" cap="none" strike="noStrike">
                        <a:solidFill>
                          <a:schemeClr val="dk1"/>
                        </a:solidFill>
                        <a:latin typeface="Vidaloka"/>
                        <a:ea typeface="Vidaloka"/>
                        <a:cs typeface="Vidaloka"/>
                        <a:sym typeface="Vidaloka"/>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1000" u="none" cap="none" strike="noStrike">
                        <a:solidFill>
                          <a:schemeClr val="dk1"/>
                        </a:solidFill>
                        <a:latin typeface="Vidaloka"/>
                        <a:ea typeface="Vidaloka"/>
                        <a:cs typeface="Vidaloka"/>
                        <a:sym typeface="Vidaloka"/>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1000" u="none" cap="none" strike="noStrike">
                        <a:solidFill>
                          <a:schemeClr val="dk1"/>
                        </a:solidFill>
                        <a:latin typeface="Vidaloka"/>
                        <a:ea typeface="Vidaloka"/>
                        <a:cs typeface="Vidaloka"/>
                        <a:sym typeface="Vidaloka"/>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1000" u="none" cap="none" strike="noStrike">
                        <a:solidFill>
                          <a:schemeClr val="dk1"/>
                        </a:solidFill>
                        <a:latin typeface="Vidaloka"/>
                        <a:ea typeface="Vidaloka"/>
                        <a:cs typeface="Vidaloka"/>
                        <a:sym typeface="Vidaloka"/>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1000" u="none" cap="none" strike="noStrike">
                        <a:solidFill>
                          <a:schemeClr val="dk1"/>
                        </a:solidFill>
                        <a:latin typeface="Vidaloka"/>
                        <a:ea typeface="Vidaloka"/>
                        <a:cs typeface="Vidaloka"/>
                        <a:sym typeface="Vidaloka"/>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solidFill>
                      <a:schemeClr val="lt1"/>
                    </a:solidFill>
                  </a:tcPr>
                </a:tc>
              </a:tr>
              <a:tr h="351300">
                <a:tc>
                  <a:txBody>
                    <a:bodyPr/>
                    <a:lstStyle/>
                    <a:p>
                      <a:pPr indent="0" lvl="0" marL="0" rtl="0" algn="ctr">
                        <a:spcBef>
                          <a:spcPts val="0"/>
                        </a:spcBef>
                        <a:spcAft>
                          <a:spcPts val="0"/>
                        </a:spcAft>
                        <a:buNone/>
                      </a:pPr>
                      <a:r>
                        <a:rPr lang="en" sz="1000">
                          <a:solidFill>
                            <a:schemeClr val="lt1"/>
                          </a:solidFill>
                          <a:latin typeface="Vidaloka"/>
                          <a:ea typeface="Vidaloka"/>
                          <a:cs typeface="Vidaloka"/>
                          <a:sym typeface="Vidaloka"/>
                        </a:rPr>
                        <a:t>Presentation</a:t>
                      </a:r>
                      <a:endParaRPr sz="1000">
                        <a:solidFill>
                          <a:schemeClr val="lt1"/>
                        </a:solidFill>
                        <a:latin typeface="Vidaloka"/>
                        <a:ea typeface="Vidaloka"/>
                        <a:cs typeface="Vidaloka"/>
                        <a:sym typeface="Vidaloka"/>
                      </a:endParaRPr>
                    </a:p>
                  </a:txBody>
                  <a:tcPr marT="91425" marB="91425" marR="91425" marL="91425" anchor="ctr">
                    <a:lnL cap="flat" cmpd="sng" w="28575">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Clr>
                          <a:schemeClr val="dk1"/>
                        </a:buClr>
                        <a:buSzPts val="1100"/>
                        <a:buFont typeface="Arial"/>
                        <a:buNone/>
                      </a:pPr>
                      <a:r>
                        <a:rPr b="1" lang="en" sz="1000">
                          <a:solidFill>
                            <a:schemeClr val="dk1"/>
                          </a:solidFill>
                          <a:latin typeface="Vidaloka"/>
                          <a:ea typeface="Vidaloka"/>
                          <a:cs typeface="Vidaloka"/>
                          <a:sym typeface="Vidaloka"/>
                        </a:rPr>
                        <a:t>╳</a:t>
                      </a:r>
                      <a:endParaRPr b="1" sz="1000">
                        <a:solidFill>
                          <a:schemeClr val="dk1"/>
                        </a:solidFill>
                        <a:latin typeface="Vidaloka"/>
                        <a:ea typeface="Vidaloka"/>
                        <a:cs typeface="Vidaloka"/>
                        <a:sym typeface="Vidaloka"/>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Clr>
                          <a:schemeClr val="dk1"/>
                        </a:buClr>
                        <a:buSzPts val="1100"/>
                        <a:buFont typeface="Arial"/>
                        <a:buNone/>
                      </a:pPr>
                      <a:r>
                        <a:rPr b="1" lang="en" sz="1000">
                          <a:solidFill>
                            <a:schemeClr val="dk1"/>
                          </a:solidFill>
                          <a:latin typeface="Vidaloka"/>
                          <a:ea typeface="Vidaloka"/>
                          <a:cs typeface="Vidaloka"/>
                          <a:sym typeface="Vidaloka"/>
                        </a:rPr>
                        <a:t>╳</a:t>
                      </a:r>
                      <a:endParaRPr sz="1000" u="none" cap="none" strike="noStrike">
                        <a:solidFill>
                          <a:schemeClr val="dk1"/>
                        </a:solidFill>
                        <a:latin typeface="Vidaloka"/>
                        <a:ea typeface="Vidaloka"/>
                        <a:cs typeface="Vidaloka"/>
                        <a:sym typeface="Vidaloka"/>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1000" u="none" cap="none" strike="noStrike">
                        <a:solidFill>
                          <a:schemeClr val="dk1"/>
                        </a:solidFill>
                        <a:latin typeface="Vidaloka"/>
                        <a:ea typeface="Vidaloka"/>
                        <a:cs typeface="Vidaloka"/>
                        <a:sym typeface="Vidaloka"/>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Clr>
                          <a:schemeClr val="dk1"/>
                        </a:buClr>
                        <a:buSzPts val="1100"/>
                        <a:buFont typeface="Arial"/>
                        <a:buNone/>
                      </a:pPr>
                      <a:r>
                        <a:rPr b="1" lang="en" sz="1000">
                          <a:solidFill>
                            <a:schemeClr val="dk1"/>
                          </a:solidFill>
                          <a:latin typeface="Vidaloka"/>
                          <a:ea typeface="Vidaloka"/>
                          <a:cs typeface="Vidaloka"/>
                          <a:sym typeface="Vidaloka"/>
                        </a:rPr>
                        <a:t>╳</a:t>
                      </a:r>
                      <a:endParaRPr sz="1000" u="none" cap="none" strike="noStrike">
                        <a:solidFill>
                          <a:schemeClr val="dk1"/>
                        </a:solidFill>
                        <a:latin typeface="Vidaloka"/>
                        <a:ea typeface="Vidaloka"/>
                        <a:cs typeface="Vidaloka"/>
                        <a:sym typeface="Vidaloka"/>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Clr>
                          <a:schemeClr val="dk1"/>
                        </a:buClr>
                        <a:buSzPts val="1100"/>
                        <a:buFont typeface="Arial"/>
                        <a:buNone/>
                      </a:pPr>
                      <a:r>
                        <a:rPr b="1" lang="en" sz="1000">
                          <a:solidFill>
                            <a:schemeClr val="dk1"/>
                          </a:solidFill>
                          <a:latin typeface="Vidaloka"/>
                          <a:ea typeface="Vidaloka"/>
                          <a:cs typeface="Vidaloka"/>
                          <a:sym typeface="Vidaloka"/>
                        </a:rPr>
                        <a:t>╳</a:t>
                      </a:r>
                      <a:endParaRPr sz="1000" u="none" cap="none" strike="noStrike">
                        <a:solidFill>
                          <a:schemeClr val="dk1"/>
                        </a:solidFill>
                        <a:latin typeface="Vidaloka"/>
                        <a:ea typeface="Vidaloka"/>
                        <a:cs typeface="Vidaloka"/>
                        <a:sym typeface="Vidaloka"/>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1000" u="none" cap="none" strike="noStrike">
                        <a:solidFill>
                          <a:schemeClr val="dk1"/>
                        </a:solidFill>
                        <a:latin typeface="Vidaloka"/>
                        <a:ea typeface="Vidaloka"/>
                        <a:cs typeface="Vidaloka"/>
                        <a:sym typeface="Vidaloka"/>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solidFill>
                      <a:schemeClr val="lt1"/>
                    </a:solidFill>
                  </a:tcPr>
                </a:tc>
              </a:tr>
              <a:tr h="351300">
                <a:tc>
                  <a:txBody>
                    <a:bodyPr/>
                    <a:lstStyle/>
                    <a:p>
                      <a:pPr indent="0" lvl="0" marL="0" rtl="0" algn="ctr">
                        <a:spcBef>
                          <a:spcPts val="0"/>
                        </a:spcBef>
                        <a:spcAft>
                          <a:spcPts val="0"/>
                        </a:spcAft>
                        <a:buNone/>
                      </a:pPr>
                      <a:r>
                        <a:rPr lang="en" sz="1000">
                          <a:solidFill>
                            <a:schemeClr val="lt1"/>
                          </a:solidFill>
                          <a:latin typeface="Vidaloka"/>
                          <a:ea typeface="Vidaloka"/>
                          <a:cs typeface="Vidaloka"/>
                          <a:sym typeface="Vidaloka"/>
                        </a:rPr>
                        <a:t>Slides</a:t>
                      </a:r>
                      <a:endParaRPr sz="1000">
                        <a:solidFill>
                          <a:schemeClr val="lt1"/>
                        </a:solidFill>
                        <a:latin typeface="Vidaloka"/>
                        <a:ea typeface="Vidaloka"/>
                        <a:cs typeface="Vidaloka"/>
                        <a:sym typeface="Vidaloka"/>
                      </a:endParaRPr>
                    </a:p>
                  </a:txBody>
                  <a:tcPr marT="91425" marB="91425" marR="91425" marL="91425" anchor="ctr">
                    <a:lnL cap="flat" cmpd="sng" w="28575">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Clr>
                          <a:schemeClr val="dk1"/>
                        </a:buClr>
                        <a:buSzPts val="1100"/>
                        <a:buFont typeface="Arial"/>
                        <a:buNone/>
                      </a:pPr>
                      <a:r>
                        <a:rPr b="1" lang="en" sz="1000">
                          <a:solidFill>
                            <a:schemeClr val="dk1"/>
                          </a:solidFill>
                          <a:latin typeface="Vidaloka"/>
                          <a:ea typeface="Vidaloka"/>
                          <a:cs typeface="Vidaloka"/>
                          <a:sym typeface="Vidaloka"/>
                        </a:rPr>
                        <a:t>╳</a:t>
                      </a:r>
                      <a:endParaRPr b="1" sz="1000">
                        <a:solidFill>
                          <a:schemeClr val="dk1"/>
                        </a:solidFill>
                        <a:latin typeface="Vidaloka"/>
                        <a:ea typeface="Vidaloka"/>
                        <a:cs typeface="Vidaloka"/>
                        <a:sym typeface="Vidaloka"/>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Clr>
                          <a:schemeClr val="dk1"/>
                        </a:buClr>
                        <a:buSzPts val="1100"/>
                        <a:buFont typeface="Arial"/>
                        <a:buNone/>
                      </a:pPr>
                      <a:r>
                        <a:rPr b="1" lang="en" sz="1000">
                          <a:solidFill>
                            <a:schemeClr val="dk1"/>
                          </a:solidFill>
                          <a:latin typeface="Vidaloka"/>
                          <a:ea typeface="Vidaloka"/>
                          <a:cs typeface="Vidaloka"/>
                          <a:sym typeface="Vidaloka"/>
                        </a:rPr>
                        <a:t>╳</a:t>
                      </a:r>
                      <a:endParaRPr sz="1000" u="none" cap="none" strike="noStrike">
                        <a:solidFill>
                          <a:schemeClr val="dk1"/>
                        </a:solidFill>
                        <a:latin typeface="Vidaloka"/>
                        <a:ea typeface="Vidaloka"/>
                        <a:cs typeface="Vidaloka"/>
                        <a:sym typeface="Vidaloka"/>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Clr>
                          <a:schemeClr val="dk1"/>
                        </a:buClr>
                        <a:buSzPts val="1100"/>
                        <a:buFont typeface="Arial"/>
                        <a:buNone/>
                      </a:pPr>
                      <a:r>
                        <a:rPr b="1" lang="en" sz="1000">
                          <a:solidFill>
                            <a:schemeClr val="dk1"/>
                          </a:solidFill>
                          <a:latin typeface="Vidaloka"/>
                          <a:ea typeface="Vidaloka"/>
                          <a:cs typeface="Vidaloka"/>
                          <a:sym typeface="Vidaloka"/>
                        </a:rPr>
                        <a:t>╳</a:t>
                      </a:r>
                      <a:endParaRPr sz="1000" u="none" cap="none" strike="noStrike">
                        <a:solidFill>
                          <a:schemeClr val="dk1"/>
                        </a:solidFill>
                        <a:latin typeface="Vidaloka"/>
                        <a:ea typeface="Vidaloka"/>
                        <a:cs typeface="Vidaloka"/>
                        <a:sym typeface="Vidaloka"/>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Clr>
                          <a:schemeClr val="dk1"/>
                        </a:buClr>
                        <a:buSzPts val="1100"/>
                        <a:buFont typeface="Arial"/>
                        <a:buNone/>
                      </a:pPr>
                      <a:r>
                        <a:rPr b="1" lang="en" sz="1000">
                          <a:solidFill>
                            <a:schemeClr val="dk1"/>
                          </a:solidFill>
                          <a:latin typeface="Vidaloka"/>
                          <a:ea typeface="Vidaloka"/>
                          <a:cs typeface="Vidaloka"/>
                          <a:sym typeface="Vidaloka"/>
                        </a:rPr>
                        <a:t>╳</a:t>
                      </a:r>
                      <a:endParaRPr sz="1000" u="none" cap="none" strike="noStrike">
                        <a:solidFill>
                          <a:schemeClr val="dk1"/>
                        </a:solidFill>
                        <a:latin typeface="Vidaloka"/>
                        <a:ea typeface="Vidaloka"/>
                        <a:cs typeface="Vidaloka"/>
                        <a:sym typeface="Vidaloka"/>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Clr>
                          <a:schemeClr val="dk1"/>
                        </a:buClr>
                        <a:buSzPts val="1100"/>
                        <a:buFont typeface="Arial"/>
                        <a:buNone/>
                      </a:pPr>
                      <a:r>
                        <a:rPr b="1" lang="en" sz="1000">
                          <a:solidFill>
                            <a:schemeClr val="dk1"/>
                          </a:solidFill>
                          <a:latin typeface="Vidaloka"/>
                          <a:ea typeface="Vidaloka"/>
                          <a:cs typeface="Vidaloka"/>
                          <a:sym typeface="Vidaloka"/>
                        </a:rPr>
                        <a:t>╳</a:t>
                      </a:r>
                      <a:endParaRPr sz="1000" u="none" cap="none" strike="noStrike">
                        <a:solidFill>
                          <a:schemeClr val="dk1"/>
                        </a:solidFill>
                        <a:latin typeface="Vidaloka"/>
                        <a:ea typeface="Vidaloka"/>
                        <a:cs typeface="Vidaloka"/>
                        <a:sym typeface="Vidaloka"/>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Clr>
                          <a:schemeClr val="dk1"/>
                        </a:buClr>
                        <a:buSzPts val="1100"/>
                        <a:buFont typeface="Arial"/>
                        <a:buNone/>
                      </a:pPr>
                      <a:r>
                        <a:rPr b="1" lang="en" sz="1000">
                          <a:solidFill>
                            <a:schemeClr val="dk1"/>
                          </a:solidFill>
                          <a:latin typeface="Vidaloka"/>
                          <a:ea typeface="Vidaloka"/>
                          <a:cs typeface="Vidaloka"/>
                          <a:sym typeface="Vidaloka"/>
                        </a:rPr>
                        <a:t>╳</a:t>
                      </a:r>
                      <a:endParaRPr sz="1000" u="none" cap="none" strike="noStrike">
                        <a:solidFill>
                          <a:schemeClr val="dk1"/>
                        </a:solidFill>
                        <a:latin typeface="Vidaloka"/>
                        <a:ea typeface="Vidaloka"/>
                        <a:cs typeface="Vidaloka"/>
                        <a:sym typeface="Vidaloka"/>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solidFill>
                      <a:schemeClr val="lt1"/>
                    </a:solidFill>
                  </a:tcPr>
                </a:tc>
              </a:tr>
              <a:tr h="351300">
                <a:tc>
                  <a:txBody>
                    <a:bodyPr/>
                    <a:lstStyle/>
                    <a:p>
                      <a:pPr indent="0" lvl="0" marL="0" rtl="0" algn="ctr">
                        <a:spcBef>
                          <a:spcPts val="0"/>
                        </a:spcBef>
                        <a:spcAft>
                          <a:spcPts val="0"/>
                        </a:spcAft>
                        <a:buNone/>
                      </a:pPr>
                      <a:r>
                        <a:rPr lang="en" sz="1000">
                          <a:solidFill>
                            <a:schemeClr val="lt1"/>
                          </a:solidFill>
                          <a:latin typeface="Vidaloka"/>
                          <a:ea typeface="Vidaloka"/>
                          <a:cs typeface="Vidaloka"/>
                          <a:sym typeface="Vidaloka"/>
                        </a:rPr>
                        <a:t>Advanced Requirements</a:t>
                      </a:r>
                      <a:endParaRPr sz="1000">
                        <a:solidFill>
                          <a:schemeClr val="lt1"/>
                        </a:solidFill>
                        <a:latin typeface="Vidaloka"/>
                        <a:ea typeface="Vidaloka"/>
                        <a:cs typeface="Vidaloka"/>
                        <a:sym typeface="Vidaloka"/>
                      </a:endParaRPr>
                    </a:p>
                  </a:txBody>
                  <a:tcPr marT="91425" marB="91425" marR="91425" marL="91425" anchor="ctr">
                    <a:lnL cap="flat" cmpd="sng" w="28575">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Clr>
                          <a:schemeClr val="dk1"/>
                        </a:buClr>
                        <a:buSzPts val="1100"/>
                        <a:buFont typeface="Arial"/>
                        <a:buNone/>
                      </a:pPr>
                      <a:r>
                        <a:rPr b="1" lang="en" sz="1000">
                          <a:solidFill>
                            <a:schemeClr val="dk1"/>
                          </a:solidFill>
                          <a:latin typeface="Vidaloka"/>
                          <a:ea typeface="Vidaloka"/>
                          <a:cs typeface="Vidaloka"/>
                          <a:sym typeface="Vidaloka"/>
                        </a:rPr>
                        <a:t>╳</a:t>
                      </a:r>
                      <a:endParaRPr b="1" sz="1000">
                        <a:solidFill>
                          <a:schemeClr val="dk1"/>
                        </a:solidFill>
                        <a:latin typeface="Vidaloka"/>
                        <a:ea typeface="Vidaloka"/>
                        <a:cs typeface="Vidaloka"/>
                        <a:sym typeface="Vidaloka"/>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b="1" sz="1000">
                        <a:solidFill>
                          <a:schemeClr val="dk1"/>
                        </a:solidFill>
                        <a:latin typeface="Vidaloka"/>
                        <a:ea typeface="Vidaloka"/>
                        <a:cs typeface="Vidaloka"/>
                        <a:sym typeface="Vidaloka"/>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b="1" sz="1000">
                        <a:solidFill>
                          <a:schemeClr val="dk1"/>
                        </a:solidFill>
                        <a:latin typeface="Vidaloka"/>
                        <a:ea typeface="Vidaloka"/>
                        <a:cs typeface="Vidaloka"/>
                        <a:sym typeface="Vidaloka"/>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b="1" sz="1000">
                        <a:solidFill>
                          <a:schemeClr val="dk1"/>
                        </a:solidFill>
                        <a:latin typeface="Vidaloka"/>
                        <a:ea typeface="Vidaloka"/>
                        <a:cs typeface="Vidaloka"/>
                        <a:sym typeface="Vidaloka"/>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b="1" sz="1000">
                        <a:solidFill>
                          <a:schemeClr val="dk1"/>
                        </a:solidFill>
                        <a:latin typeface="Vidaloka"/>
                        <a:ea typeface="Vidaloka"/>
                        <a:cs typeface="Vidaloka"/>
                        <a:sym typeface="Vidaloka"/>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b="1" sz="1000">
                        <a:solidFill>
                          <a:schemeClr val="dk1"/>
                        </a:solidFill>
                        <a:latin typeface="Vidaloka"/>
                        <a:ea typeface="Vidaloka"/>
                        <a:cs typeface="Vidaloka"/>
                        <a:sym typeface="Vidaloka"/>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solidFill>
                      <a:schemeClr val="lt1"/>
                    </a:solidFill>
                  </a:tcPr>
                </a:tc>
              </a:tr>
            </a:tbl>
          </a:graphicData>
        </a:graphic>
      </p:graphicFrame>
      <p:sp>
        <p:nvSpPr>
          <p:cNvPr id="703" name="Google Shape;703;p90"/>
          <p:cNvSpPr txBox="1"/>
          <p:nvPr>
            <p:ph type="title"/>
          </p:nvPr>
        </p:nvSpPr>
        <p:spPr>
          <a:xfrm>
            <a:off x="713225" y="216425"/>
            <a:ext cx="77175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sz="3000"/>
              <a:t>Individual Contribution</a:t>
            </a:r>
            <a:endParaRPr sz="3000"/>
          </a:p>
        </p:txBody>
      </p:sp>
      <p:sp>
        <p:nvSpPr>
          <p:cNvPr id="704" name="Google Shape;704;p90"/>
          <p:cNvSpPr txBox="1"/>
          <p:nvPr/>
        </p:nvSpPr>
        <p:spPr>
          <a:xfrm>
            <a:off x="751025" y="4498850"/>
            <a:ext cx="2935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300">
                <a:solidFill>
                  <a:schemeClr val="dk1"/>
                </a:solidFill>
                <a:latin typeface="Vidaloka"/>
                <a:ea typeface="Vidaloka"/>
                <a:cs typeface="Vidaloka"/>
                <a:sym typeface="Vidaloka"/>
              </a:rPr>
              <a:t>* Team Leader</a:t>
            </a:r>
            <a:endParaRPr i="1" sz="1800">
              <a:solidFill>
                <a:schemeClr val="dk2"/>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68"/>
          <p:cNvSpPr txBox="1"/>
          <p:nvPr>
            <p:ph type="title"/>
          </p:nvPr>
        </p:nvSpPr>
        <p:spPr>
          <a:xfrm>
            <a:off x="150" y="2366275"/>
            <a:ext cx="9144000" cy="818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t>Exploratory Data Analysis</a:t>
            </a:r>
            <a:endParaRPr/>
          </a:p>
        </p:txBody>
      </p:sp>
      <p:sp>
        <p:nvSpPr>
          <p:cNvPr id="532" name="Google Shape;532;p68"/>
          <p:cNvSpPr txBox="1"/>
          <p:nvPr>
            <p:ph idx="2" type="title"/>
          </p:nvPr>
        </p:nvSpPr>
        <p:spPr>
          <a:xfrm>
            <a:off x="3746550" y="1339163"/>
            <a:ext cx="1650900" cy="978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000"/>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grpSp>
        <p:nvGrpSpPr>
          <p:cNvPr id="537" name="Google Shape;537;p69"/>
          <p:cNvGrpSpPr/>
          <p:nvPr/>
        </p:nvGrpSpPr>
        <p:grpSpPr>
          <a:xfrm>
            <a:off x="32004" y="960346"/>
            <a:ext cx="9079992" cy="3222809"/>
            <a:chOff x="32004" y="960346"/>
            <a:chExt cx="9079992" cy="3222809"/>
          </a:xfrm>
        </p:grpSpPr>
        <p:pic>
          <p:nvPicPr>
            <p:cNvPr id="538" name="Google Shape;538;p69"/>
            <p:cNvPicPr preferRelativeResize="0"/>
            <p:nvPr/>
          </p:nvPicPr>
          <p:blipFill>
            <a:blip r:embed="rId3">
              <a:alphaModFix/>
            </a:blip>
            <a:stretch>
              <a:fillRect/>
            </a:stretch>
          </p:blipFill>
          <p:spPr>
            <a:xfrm>
              <a:off x="32004" y="960357"/>
              <a:ext cx="4540001" cy="1074266"/>
            </a:xfrm>
            <a:prstGeom prst="rect">
              <a:avLst/>
            </a:prstGeom>
            <a:noFill/>
            <a:ln>
              <a:noFill/>
            </a:ln>
            <a:effectLst>
              <a:outerShdw blurRad="57150" rotWithShape="0" algn="bl" dir="5400000" dist="19050">
                <a:srgbClr val="000000">
                  <a:alpha val="50000"/>
                </a:srgbClr>
              </a:outerShdw>
            </a:effectLst>
          </p:spPr>
        </p:pic>
        <p:pic>
          <p:nvPicPr>
            <p:cNvPr id="539" name="Google Shape;539;p69"/>
            <p:cNvPicPr preferRelativeResize="0"/>
            <p:nvPr/>
          </p:nvPicPr>
          <p:blipFill>
            <a:blip r:embed="rId4">
              <a:alphaModFix/>
            </a:blip>
            <a:stretch>
              <a:fillRect/>
            </a:stretch>
          </p:blipFill>
          <p:spPr>
            <a:xfrm>
              <a:off x="32004" y="2034623"/>
              <a:ext cx="4540001" cy="1074266"/>
            </a:xfrm>
            <a:prstGeom prst="rect">
              <a:avLst/>
            </a:prstGeom>
            <a:noFill/>
            <a:ln>
              <a:noFill/>
            </a:ln>
            <a:effectLst>
              <a:outerShdw blurRad="57150" rotWithShape="0" algn="bl" dir="5400000" dist="19050">
                <a:srgbClr val="000000">
                  <a:alpha val="50000"/>
                </a:srgbClr>
              </a:outerShdw>
            </a:effectLst>
          </p:spPr>
        </p:pic>
        <p:pic>
          <p:nvPicPr>
            <p:cNvPr id="540" name="Google Shape;540;p69"/>
            <p:cNvPicPr preferRelativeResize="0"/>
            <p:nvPr/>
          </p:nvPicPr>
          <p:blipFill>
            <a:blip r:embed="rId5">
              <a:alphaModFix/>
            </a:blip>
            <a:stretch>
              <a:fillRect/>
            </a:stretch>
          </p:blipFill>
          <p:spPr>
            <a:xfrm>
              <a:off x="32004" y="3108889"/>
              <a:ext cx="4540001" cy="1074266"/>
            </a:xfrm>
            <a:prstGeom prst="rect">
              <a:avLst/>
            </a:prstGeom>
            <a:noFill/>
            <a:ln>
              <a:noFill/>
            </a:ln>
            <a:effectLst>
              <a:outerShdw blurRad="57150" rotWithShape="0" algn="bl" dir="5400000" dist="19050">
                <a:srgbClr val="000000">
                  <a:alpha val="50000"/>
                </a:srgbClr>
              </a:outerShdw>
            </a:effectLst>
          </p:spPr>
        </p:pic>
        <p:pic>
          <p:nvPicPr>
            <p:cNvPr id="541" name="Google Shape;541;p69"/>
            <p:cNvPicPr preferRelativeResize="0"/>
            <p:nvPr/>
          </p:nvPicPr>
          <p:blipFill>
            <a:blip r:embed="rId6">
              <a:alphaModFix/>
            </a:blip>
            <a:stretch>
              <a:fillRect/>
            </a:stretch>
          </p:blipFill>
          <p:spPr>
            <a:xfrm>
              <a:off x="4567428" y="3079708"/>
              <a:ext cx="4540001" cy="1074299"/>
            </a:xfrm>
            <a:prstGeom prst="rect">
              <a:avLst/>
            </a:prstGeom>
            <a:noFill/>
            <a:ln>
              <a:noFill/>
            </a:ln>
            <a:effectLst>
              <a:outerShdw blurRad="57150" rotWithShape="0" algn="bl" dir="5400000" dist="19050">
                <a:srgbClr val="000000">
                  <a:alpha val="50000"/>
                </a:srgbClr>
              </a:outerShdw>
            </a:effectLst>
          </p:spPr>
        </p:pic>
        <p:pic>
          <p:nvPicPr>
            <p:cNvPr id="542" name="Google Shape;542;p69"/>
            <p:cNvPicPr preferRelativeResize="0"/>
            <p:nvPr/>
          </p:nvPicPr>
          <p:blipFill>
            <a:blip r:embed="rId7">
              <a:alphaModFix/>
            </a:blip>
            <a:stretch>
              <a:fillRect/>
            </a:stretch>
          </p:blipFill>
          <p:spPr>
            <a:xfrm>
              <a:off x="4571995" y="960346"/>
              <a:ext cx="4540001" cy="1074266"/>
            </a:xfrm>
            <a:prstGeom prst="rect">
              <a:avLst/>
            </a:prstGeom>
            <a:noFill/>
            <a:ln>
              <a:noFill/>
            </a:ln>
            <a:effectLst>
              <a:outerShdw blurRad="57150" rotWithShape="0" algn="bl" dir="5400000" dist="19050">
                <a:srgbClr val="000000">
                  <a:alpha val="50000"/>
                </a:srgbClr>
              </a:outerShdw>
            </a:effectLst>
          </p:spPr>
        </p:pic>
        <p:pic>
          <p:nvPicPr>
            <p:cNvPr id="543" name="Google Shape;543;p69"/>
            <p:cNvPicPr preferRelativeResize="0"/>
            <p:nvPr/>
          </p:nvPicPr>
          <p:blipFill>
            <a:blip r:embed="rId8">
              <a:alphaModFix/>
            </a:blip>
            <a:stretch>
              <a:fillRect/>
            </a:stretch>
          </p:blipFill>
          <p:spPr>
            <a:xfrm>
              <a:off x="4571995" y="2034611"/>
              <a:ext cx="4540001" cy="1074266"/>
            </a:xfrm>
            <a:prstGeom prst="rect">
              <a:avLst/>
            </a:prstGeom>
            <a:noFill/>
            <a:ln>
              <a:noFill/>
            </a:ln>
            <a:effectLst>
              <a:outerShdw blurRad="57150" rotWithShape="0" algn="bl" dir="5400000" dist="19050">
                <a:srgbClr val="000000">
                  <a:alpha val="50000"/>
                </a:srgbClr>
              </a:outerShdw>
            </a:effectLst>
          </p:spPr>
        </p:pic>
      </p:grpSp>
      <p:sp>
        <p:nvSpPr>
          <p:cNvPr id="544" name="Google Shape;544;p69"/>
          <p:cNvSpPr txBox="1"/>
          <p:nvPr>
            <p:ph type="title"/>
          </p:nvPr>
        </p:nvSpPr>
        <p:spPr>
          <a:xfrm>
            <a:off x="1732050" y="274075"/>
            <a:ext cx="5679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sz="3000"/>
              <a:t>6 </a:t>
            </a:r>
            <a:r>
              <a:rPr lang="en" sz="3000"/>
              <a:t>Food categories</a:t>
            </a:r>
            <a:endParaRPr sz="3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pic>
        <p:nvPicPr>
          <p:cNvPr id="549" name="Google Shape;549;p70"/>
          <p:cNvPicPr preferRelativeResize="0"/>
          <p:nvPr/>
        </p:nvPicPr>
        <p:blipFill>
          <a:blip r:embed="rId3">
            <a:alphaModFix/>
          </a:blip>
          <a:stretch>
            <a:fillRect/>
          </a:stretch>
        </p:blipFill>
        <p:spPr>
          <a:xfrm>
            <a:off x="-1240062" y="-41325"/>
            <a:ext cx="11624124" cy="5226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71"/>
          <p:cNvSpPr txBox="1"/>
          <p:nvPr>
            <p:ph type="title"/>
          </p:nvPr>
        </p:nvSpPr>
        <p:spPr>
          <a:xfrm>
            <a:off x="713225" y="445025"/>
            <a:ext cx="788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augmentation</a:t>
            </a:r>
            <a:endParaRPr/>
          </a:p>
        </p:txBody>
      </p:sp>
      <p:pic>
        <p:nvPicPr>
          <p:cNvPr id="555" name="Google Shape;555;p71"/>
          <p:cNvPicPr preferRelativeResize="0"/>
          <p:nvPr/>
        </p:nvPicPr>
        <p:blipFill>
          <a:blip r:embed="rId3">
            <a:alphaModFix/>
          </a:blip>
          <a:stretch>
            <a:fillRect/>
          </a:stretch>
        </p:blipFill>
        <p:spPr>
          <a:xfrm>
            <a:off x="816375" y="1163725"/>
            <a:ext cx="7981950" cy="32194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72"/>
          <p:cNvSpPr txBox="1"/>
          <p:nvPr>
            <p:ph type="title"/>
          </p:nvPr>
        </p:nvSpPr>
        <p:spPr>
          <a:xfrm>
            <a:off x="150" y="2366275"/>
            <a:ext cx="9144000" cy="818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t>Models</a:t>
            </a:r>
            <a:endParaRPr/>
          </a:p>
        </p:txBody>
      </p:sp>
      <p:sp>
        <p:nvSpPr>
          <p:cNvPr id="561" name="Google Shape;561;p72"/>
          <p:cNvSpPr txBox="1"/>
          <p:nvPr>
            <p:ph idx="2" type="title"/>
          </p:nvPr>
        </p:nvSpPr>
        <p:spPr>
          <a:xfrm>
            <a:off x="3746550" y="1339163"/>
            <a:ext cx="1650900" cy="978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000"/>
              <a:buNone/>
            </a:pPr>
            <a:r>
              <a:rPr lang="en"/>
              <a:t>02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73"/>
          <p:cNvSpPr txBox="1"/>
          <p:nvPr>
            <p:ph type="title"/>
          </p:nvPr>
        </p:nvSpPr>
        <p:spPr>
          <a:xfrm>
            <a:off x="1732050" y="274075"/>
            <a:ext cx="5679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sz="3000"/>
              <a:t>Models</a:t>
            </a:r>
            <a:endParaRPr sz="3000"/>
          </a:p>
        </p:txBody>
      </p:sp>
      <p:sp>
        <p:nvSpPr>
          <p:cNvPr id="567" name="Google Shape;567;p73"/>
          <p:cNvSpPr txBox="1"/>
          <p:nvPr>
            <p:ph idx="1" type="subTitle"/>
          </p:nvPr>
        </p:nvSpPr>
        <p:spPr>
          <a:xfrm>
            <a:off x="0" y="770575"/>
            <a:ext cx="9144000" cy="4016400"/>
          </a:xfrm>
          <a:prstGeom prst="rect">
            <a:avLst/>
          </a:prstGeom>
          <a:noFill/>
          <a:ln>
            <a:noFill/>
          </a:ln>
        </p:spPr>
        <p:txBody>
          <a:bodyPr anchorCtr="0" anchor="t" bIns="91425" lIns="91425" spcFirstLastPara="1" rIns="91425" wrap="square" tIns="91425">
            <a:noAutofit/>
          </a:bodyPr>
          <a:lstStyle/>
          <a:p>
            <a:pPr indent="-349250" lvl="0" marL="457200" rtl="0" algn="l">
              <a:lnSpc>
                <a:spcPct val="150000"/>
              </a:lnSpc>
              <a:spcBef>
                <a:spcPts val="1000"/>
              </a:spcBef>
              <a:spcAft>
                <a:spcPts val="0"/>
              </a:spcAft>
              <a:buSzPts val="1900"/>
              <a:buAutoNum type="arabicPeriod"/>
            </a:pPr>
            <a:r>
              <a:rPr b="1" lang="en" sz="1900">
                <a:solidFill>
                  <a:schemeClr val="dk1"/>
                </a:solidFill>
              </a:rPr>
              <a:t>CNN from Scratch</a:t>
            </a:r>
            <a:endParaRPr b="1" sz="1900">
              <a:solidFill>
                <a:schemeClr val="dk1"/>
              </a:solidFill>
            </a:endParaRPr>
          </a:p>
          <a:p>
            <a:pPr indent="-336550" lvl="1" marL="914400" rtl="0" algn="l">
              <a:lnSpc>
                <a:spcPct val="150000"/>
              </a:lnSpc>
              <a:spcBef>
                <a:spcPts val="0"/>
              </a:spcBef>
              <a:spcAft>
                <a:spcPts val="0"/>
              </a:spcAft>
              <a:buClr>
                <a:schemeClr val="dk1"/>
              </a:buClr>
              <a:buSzPts val="1700"/>
              <a:buChar char="○"/>
            </a:pPr>
            <a:r>
              <a:rPr lang="en" sz="1700">
                <a:solidFill>
                  <a:schemeClr val="dk1"/>
                </a:solidFill>
              </a:rPr>
              <a:t>Not pre-trained </a:t>
            </a:r>
            <a:endParaRPr sz="1700">
              <a:solidFill>
                <a:schemeClr val="dk1"/>
              </a:solidFill>
            </a:endParaRPr>
          </a:p>
          <a:p>
            <a:pPr indent="-336550" lvl="1" marL="914400" rtl="0" algn="l">
              <a:lnSpc>
                <a:spcPct val="150000"/>
              </a:lnSpc>
              <a:spcBef>
                <a:spcPts val="0"/>
              </a:spcBef>
              <a:spcAft>
                <a:spcPts val="0"/>
              </a:spcAft>
              <a:buClr>
                <a:schemeClr val="dk1"/>
              </a:buClr>
              <a:buSzPts val="1700"/>
              <a:buChar char="○"/>
            </a:pPr>
            <a:r>
              <a:rPr lang="en" sz="1700">
                <a:solidFill>
                  <a:schemeClr val="dk1"/>
                </a:solidFill>
              </a:rPr>
              <a:t>Serves as the baseline model for comparison of results to other pre-trained models</a:t>
            </a:r>
            <a:endParaRPr sz="1700">
              <a:solidFill>
                <a:schemeClr val="dk1"/>
              </a:solidFill>
            </a:endParaRPr>
          </a:p>
          <a:p>
            <a:pPr indent="-336550" lvl="1" marL="914400" rtl="0" algn="l">
              <a:lnSpc>
                <a:spcPct val="150000"/>
              </a:lnSpc>
              <a:spcBef>
                <a:spcPts val="0"/>
              </a:spcBef>
              <a:spcAft>
                <a:spcPts val="0"/>
              </a:spcAft>
              <a:buClr>
                <a:schemeClr val="dk1"/>
              </a:buClr>
              <a:buSzPts val="1700"/>
              <a:buChar char="○"/>
            </a:pPr>
            <a:r>
              <a:rPr lang="en" sz="1700">
                <a:solidFill>
                  <a:schemeClr val="dk1"/>
                </a:solidFill>
              </a:rPr>
              <a:t>Basic layers i.e. convolution, pooling and fully connected layers</a:t>
            </a:r>
            <a:endParaRPr sz="1700">
              <a:solidFill>
                <a:schemeClr val="dk1"/>
              </a:solidFill>
            </a:endParaRPr>
          </a:p>
          <a:p>
            <a:pPr indent="-349250" lvl="0" marL="457200" rtl="0" algn="l">
              <a:lnSpc>
                <a:spcPct val="150000"/>
              </a:lnSpc>
              <a:spcBef>
                <a:spcPts val="0"/>
              </a:spcBef>
              <a:spcAft>
                <a:spcPts val="0"/>
              </a:spcAft>
              <a:buClr>
                <a:schemeClr val="dk1"/>
              </a:buClr>
              <a:buSzPts val="1900"/>
              <a:buAutoNum type="arabicPeriod"/>
            </a:pPr>
            <a:r>
              <a:rPr b="1" lang="en" sz="1900">
                <a:solidFill>
                  <a:schemeClr val="dk1"/>
                </a:solidFill>
              </a:rPr>
              <a:t>InceptionV3</a:t>
            </a:r>
            <a:endParaRPr b="1" sz="1900">
              <a:solidFill>
                <a:schemeClr val="dk1"/>
              </a:solidFill>
            </a:endParaRPr>
          </a:p>
          <a:p>
            <a:pPr indent="-323850" lvl="1" marL="914400" rtl="0" algn="l">
              <a:lnSpc>
                <a:spcPct val="150000"/>
              </a:lnSpc>
              <a:spcBef>
                <a:spcPts val="0"/>
              </a:spcBef>
              <a:spcAft>
                <a:spcPts val="0"/>
              </a:spcAft>
              <a:buClr>
                <a:schemeClr val="dk1"/>
              </a:buClr>
              <a:buSzPts val="1500"/>
              <a:buChar char="○"/>
            </a:pPr>
            <a:r>
              <a:rPr lang="en" sz="1700"/>
              <a:t>Wide architecture which handles complex image data efficiently</a:t>
            </a:r>
            <a:endParaRPr sz="1700"/>
          </a:p>
          <a:p>
            <a:pPr indent="-323850" lvl="1" marL="914400" rtl="0" algn="l">
              <a:lnSpc>
                <a:spcPct val="150000"/>
              </a:lnSpc>
              <a:spcBef>
                <a:spcPts val="0"/>
              </a:spcBef>
              <a:spcAft>
                <a:spcPts val="0"/>
              </a:spcAft>
              <a:buClr>
                <a:schemeClr val="dk1"/>
              </a:buClr>
              <a:buSzPts val="1500"/>
              <a:buChar char="○"/>
            </a:pPr>
            <a:r>
              <a:rPr lang="en" sz="1800"/>
              <a:t>Allows the model to capture information at various scales</a:t>
            </a:r>
            <a:endParaRPr sz="1800"/>
          </a:p>
          <a:p>
            <a:pPr indent="-298450" lvl="1" marL="914400" rtl="0" algn="l">
              <a:lnSpc>
                <a:spcPct val="150000"/>
              </a:lnSpc>
              <a:spcBef>
                <a:spcPts val="0"/>
              </a:spcBef>
              <a:spcAft>
                <a:spcPts val="0"/>
              </a:spcAft>
              <a:buClr>
                <a:schemeClr val="dk1"/>
              </a:buClr>
              <a:buSzPts val="1100"/>
              <a:buChar char="○"/>
            </a:pPr>
            <a:r>
              <a:rPr lang="en" sz="1700"/>
              <a:t>Minimizes computational waste by adapting filter sizes and operations to the content of the image</a:t>
            </a:r>
            <a:endParaRPr sz="1400"/>
          </a:p>
          <a:p>
            <a:pPr indent="0" lvl="0" marL="0" rtl="0" algn="l">
              <a:lnSpc>
                <a:spcPct val="150000"/>
              </a:lnSpc>
              <a:spcBef>
                <a:spcPts val="1000"/>
              </a:spcBef>
              <a:spcAft>
                <a:spcPts val="1000"/>
              </a:spcAft>
              <a:buNone/>
            </a:pPr>
            <a:r>
              <a:t/>
            </a:r>
            <a:endParaRPr sz="19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74"/>
          <p:cNvSpPr txBox="1"/>
          <p:nvPr>
            <p:ph type="title"/>
          </p:nvPr>
        </p:nvSpPr>
        <p:spPr>
          <a:xfrm>
            <a:off x="713225" y="445025"/>
            <a:ext cx="7973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Models</a:t>
            </a:r>
            <a:endParaRPr/>
          </a:p>
        </p:txBody>
      </p:sp>
      <p:sp>
        <p:nvSpPr>
          <p:cNvPr id="573" name="Google Shape;573;p74"/>
          <p:cNvSpPr txBox="1"/>
          <p:nvPr>
            <p:ph idx="4294967295" type="subTitle"/>
          </p:nvPr>
        </p:nvSpPr>
        <p:spPr>
          <a:xfrm>
            <a:off x="0" y="770575"/>
            <a:ext cx="9144000" cy="4016400"/>
          </a:xfrm>
          <a:prstGeom prst="rect">
            <a:avLst/>
          </a:prstGeom>
          <a:noFill/>
          <a:ln>
            <a:noFill/>
          </a:ln>
        </p:spPr>
        <p:txBody>
          <a:bodyPr anchorCtr="0" anchor="t" bIns="91425" lIns="91425" spcFirstLastPara="1" rIns="91425" wrap="square" tIns="91425">
            <a:noAutofit/>
          </a:bodyPr>
          <a:lstStyle/>
          <a:p>
            <a:pPr indent="-349250" lvl="0" marL="457200" rtl="0" algn="l">
              <a:lnSpc>
                <a:spcPct val="150000"/>
              </a:lnSpc>
              <a:spcBef>
                <a:spcPts val="1000"/>
              </a:spcBef>
              <a:spcAft>
                <a:spcPts val="0"/>
              </a:spcAft>
              <a:buClr>
                <a:schemeClr val="dk1"/>
              </a:buClr>
              <a:buSzPts val="1900"/>
              <a:buAutoNum type="arabicPeriod" startAt="3"/>
            </a:pPr>
            <a:r>
              <a:rPr b="1" lang="en" sz="1900">
                <a:solidFill>
                  <a:schemeClr val="dk1"/>
                </a:solidFill>
              </a:rPr>
              <a:t>ResNet101</a:t>
            </a:r>
            <a:endParaRPr b="1" sz="1900">
              <a:solidFill>
                <a:schemeClr val="dk1"/>
              </a:solidFill>
            </a:endParaRPr>
          </a:p>
          <a:p>
            <a:pPr indent="-336550" lvl="1" marL="914400" rtl="0" algn="l">
              <a:lnSpc>
                <a:spcPct val="150000"/>
              </a:lnSpc>
              <a:spcBef>
                <a:spcPts val="0"/>
              </a:spcBef>
              <a:spcAft>
                <a:spcPts val="0"/>
              </a:spcAft>
              <a:buClr>
                <a:schemeClr val="dk1"/>
              </a:buClr>
              <a:buSzPts val="1700"/>
              <a:buChar char="○"/>
            </a:pPr>
            <a:r>
              <a:rPr lang="en" sz="1700">
                <a:solidFill>
                  <a:schemeClr val="dk1"/>
                </a:solidFill>
              </a:rPr>
              <a:t>Introduces skip connections, which aids in gradient flow and network optimization</a:t>
            </a:r>
            <a:endParaRPr sz="1700">
              <a:solidFill>
                <a:schemeClr val="dk1"/>
              </a:solidFill>
            </a:endParaRPr>
          </a:p>
          <a:p>
            <a:pPr indent="-336550" lvl="1" marL="914400" rtl="0" algn="l">
              <a:lnSpc>
                <a:spcPct val="150000"/>
              </a:lnSpc>
              <a:spcBef>
                <a:spcPts val="0"/>
              </a:spcBef>
              <a:spcAft>
                <a:spcPts val="0"/>
              </a:spcAft>
              <a:buClr>
                <a:schemeClr val="dk1"/>
              </a:buClr>
              <a:buSzPts val="1700"/>
              <a:buChar char="○"/>
            </a:pPr>
            <a:r>
              <a:rPr lang="en" sz="1700">
                <a:solidFill>
                  <a:schemeClr val="dk1"/>
                </a:solidFill>
              </a:rPr>
              <a:t>A deep architecture that is able to learn more complex features and patterns in images</a:t>
            </a:r>
            <a:endParaRPr sz="1700">
              <a:solidFill>
                <a:schemeClr val="dk1"/>
              </a:solidFill>
            </a:endParaRPr>
          </a:p>
          <a:p>
            <a:pPr indent="-349250" lvl="0" marL="457200" rtl="0" algn="l">
              <a:lnSpc>
                <a:spcPct val="150000"/>
              </a:lnSpc>
              <a:spcBef>
                <a:spcPts val="0"/>
              </a:spcBef>
              <a:spcAft>
                <a:spcPts val="0"/>
              </a:spcAft>
              <a:buClr>
                <a:schemeClr val="dk1"/>
              </a:buClr>
              <a:buSzPts val="1900"/>
              <a:buAutoNum type="arabicPeriod" startAt="3"/>
            </a:pPr>
            <a:r>
              <a:rPr b="1" lang="en" sz="1900">
                <a:solidFill>
                  <a:schemeClr val="dk1"/>
                </a:solidFill>
              </a:rPr>
              <a:t>DenseNet121</a:t>
            </a:r>
            <a:endParaRPr b="1" sz="1900">
              <a:solidFill>
                <a:schemeClr val="dk1"/>
              </a:solidFill>
            </a:endParaRPr>
          </a:p>
          <a:p>
            <a:pPr indent="-336550" lvl="1" marL="914400" rtl="0" algn="l">
              <a:lnSpc>
                <a:spcPct val="150000"/>
              </a:lnSpc>
              <a:spcBef>
                <a:spcPts val="0"/>
              </a:spcBef>
              <a:spcAft>
                <a:spcPts val="0"/>
              </a:spcAft>
              <a:buClr>
                <a:schemeClr val="dk1"/>
              </a:buClr>
              <a:buSzPts val="1700"/>
              <a:buChar char="○"/>
            </a:pPr>
            <a:r>
              <a:rPr lang="en" sz="1700">
                <a:solidFill>
                  <a:schemeClr val="dk1"/>
                </a:solidFill>
              </a:rPr>
              <a:t>Layers connected in feedforward, bottleneck layers </a:t>
            </a:r>
            <a:endParaRPr sz="1700">
              <a:solidFill>
                <a:schemeClr val="dk1"/>
              </a:solidFill>
            </a:endParaRPr>
          </a:p>
          <a:p>
            <a:pPr indent="-336550" lvl="1" marL="914400" rtl="0" algn="l">
              <a:lnSpc>
                <a:spcPct val="150000"/>
              </a:lnSpc>
              <a:spcBef>
                <a:spcPts val="0"/>
              </a:spcBef>
              <a:spcAft>
                <a:spcPts val="0"/>
              </a:spcAft>
              <a:buClr>
                <a:schemeClr val="dk1"/>
              </a:buClr>
              <a:buSzPts val="1700"/>
              <a:buChar char="○"/>
            </a:pPr>
            <a:r>
              <a:rPr lang="en" sz="1700">
                <a:solidFill>
                  <a:schemeClr val="dk1"/>
                </a:solidFill>
              </a:rPr>
              <a:t>Reduce computation load w/o reducing features</a:t>
            </a:r>
            <a:endParaRPr b="1" sz="17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