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6D800-DA95-4424-8679-B61955F4EE7E}" v="178" dt="2023-09-25T13:41:32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4" autoAdjust="0"/>
  </p:normalViewPr>
  <p:slideViewPr>
    <p:cSldViewPr snapToGrid="0">
      <p:cViewPr varScale="1">
        <p:scale>
          <a:sx n="73" d="100"/>
          <a:sy n="73" d="100"/>
        </p:scale>
        <p:origin x="903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NG SHENG FENG#" userId="b2579793-47af-4f8b-9f90-e98453f1eb0e" providerId="ADAL" clId="{7406D800-DA95-4424-8679-B61955F4EE7E}"/>
    <pc:docChg chg="undo custSel addSld delSld modSld">
      <pc:chgData name="#NG SHENG FENG#" userId="b2579793-47af-4f8b-9f90-e98453f1eb0e" providerId="ADAL" clId="{7406D800-DA95-4424-8679-B61955F4EE7E}" dt="2023-09-25T13:41:32.618" v="177" actId="404"/>
      <pc:docMkLst>
        <pc:docMk/>
      </pc:docMkLst>
      <pc:sldChg chg="del">
        <pc:chgData name="#NG SHENG FENG#" userId="b2579793-47af-4f8b-9f90-e98453f1eb0e" providerId="ADAL" clId="{7406D800-DA95-4424-8679-B61955F4EE7E}" dt="2023-09-23T08:09:37.486" v="1" actId="47"/>
        <pc:sldMkLst>
          <pc:docMk/>
          <pc:sldMk cId="3163943002" sldId="256"/>
        </pc:sldMkLst>
      </pc:sldChg>
      <pc:sldChg chg="addSp delSp modSp add mod">
        <pc:chgData name="#NG SHENG FENG#" userId="b2579793-47af-4f8b-9f90-e98453f1eb0e" providerId="ADAL" clId="{7406D800-DA95-4424-8679-B61955F4EE7E}" dt="2023-09-25T13:41:32.618" v="177" actId="404"/>
        <pc:sldMkLst>
          <pc:docMk/>
          <pc:sldMk cId="1374296536" sldId="258"/>
        </pc:sldMkLst>
        <pc:spChg chg="add del mod">
          <ac:chgData name="#NG SHENG FENG#" userId="b2579793-47af-4f8b-9f90-e98453f1eb0e" providerId="ADAL" clId="{7406D800-DA95-4424-8679-B61955F4EE7E}" dt="2023-09-25T13:40:45.617" v="170" actId="21"/>
          <ac:spMkLst>
            <pc:docMk/>
            <pc:sldMk cId="1374296536" sldId="258"/>
            <ac:spMk id="3" creationId="{80724641-43A7-9948-14E5-9E99A2F3680B}"/>
          </ac:spMkLst>
        </pc:spChg>
        <pc:graphicFrameChg chg="add del mod modGraphic">
          <ac:chgData name="#NG SHENG FENG#" userId="b2579793-47af-4f8b-9f90-e98453f1eb0e" providerId="ADAL" clId="{7406D800-DA95-4424-8679-B61955F4EE7E}" dt="2023-09-25T13:41:32.618" v="177" actId="404"/>
          <ac:graphicFrameMkLst>
            <pc:docMk/>
            <pc:sldMk cId="1374296536" sldId="258"/>
            <ac:graphicFrameMk id="6" creationId="{C9805530-6388-B372-7094-13F0C3088A3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8D896-8987-42D2-A853-737FE047FE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D93AC61-55C9-4413-81D3-DC8BAD12CD27}">
      <dgm:prSet/>
      <dgm:spPr/>
      <dgm:t>
        <a:bodyPr/>
        <a:lstStyle/>
        <a:p>
          <a:r>
            <a:rPr lang="en-SG" dirty="0"/>
            <a:t>Home</a:t>
          </a:r>
        </a:p>
      </dgm:t>
    </dgm:pt>
    <dgm:pt modelId="{C9320635-062D-4C13-8C2C-AC53E7E8D52B}" type="parTrans" cxnId="{4101626A-3FCF-4165-8F58-94E289AA8B18}">
      <dgm:prSet/>
      <dgm:spPr/>
      <dgm:t>
        <a:bodyPr/>
        <a:lstStyle/>
        <a:p>
          <a:endParaRPr lang="en-SG"/>
        </a:p>
      </dgm:t>
    </dgm:pt>
    <dgm:pt modelId="{96B4777D-F7DF-459B-8726-FE11F09F6225}" type="sibTrans" cxnId="{4101626A-3FCF-4165-8F58-94E289AA8B18}">
      <dgm:prSet/>
      <dgm:spPr/>
      <dgm:t>
        <a:bodyPr/>
        <a:lstStyle/>
        <a:p>
          <a:endParaRPr lang="en-SG"/>
        </a:p>
      </dgm:t>
    </dgm:pt>
    <dgm:pt modelId="{0C8C6A31-4CF3-4E8F-B09F-98CEB6F818A1}">
      <dgm:prSet/>
      <dgm:spPr/>
      <dgm:t>
        <a:bodyPr/>
        <a:lstStyle/>
        <a:p>
          <a:r>
            <a:rPr lang="en-SG" dirty="0"/>
            <a:t>Movies &amp; Showtimes </a:t>
          </a:r>
        </a:p>
      </dgm:t>
    </dgm:pt>
    <dgm:pt modelId="{EE3935DB-8EF3-453F-9834-B9538D52A72A}" type="parTrans" cxnId="{FD51B9DE-C71D-43E6-8C4A-88DCE6FF63D5}">
      <dgm:prSet/>
      <dgm:spPr/>
      <dgm:t>
        <a:bodyPr/>
        <a:lstStyle/>
        <a:p>
          <a:endParaRPr lang="en-SG"/>
        </a:p>
      </dgm:t>
    </dgm:pt>
    <dgm:pt modelId="{ECB1174F-F614-428B-BCA5-24E98A529356}" type="sibTrans" cxnId="{FD51B9DE-C71D-43E6-8C4A-88DCE6FF63D5}">
      <dgm:prSet/>
      <dgm:spPr/>
      <dgm:t>
        <a:bodyPr/>
        <a:lstStyle/>
        <a:p>
          <a:endParaRPr lang="en-SG"/>
        </a:p>
      </dgm:t>
    </dgm:pt>
    <dgm:pt modelId="{BCAA965C-452B-4EE7-9B6C-494BF82E222F}">
      <dgm:prSet/>
      <dgm:spPr/>
      <dgm:t>
        <a:bodyPr/>
        <a:lstStyle/>
        <a:p>
          <a:r>
            <a:rPr lang="en-SG" dirty="0"/>
            <a:t>Seating</a:t>
          </a:r>
        </a:p>
      </dgm:t>
    </dgm:pt>
    <dgm:pt modelId="{6E31777A-B0A0-4E4E-B2B1-49FD1C15B136}" type="parTrans" cxnId="{816DB408-7A93-4116-87FC-2146FB62A4FD}">
      <dgm:prSet/>
      <dgm:spPr/>
      <dgm:t>
        <a:bodyPr/>
        <a:lstStyle/>
        <a:p>
          <a:endParaRPr lang="en-SG"/>
        </a:p>
      </dgm:t>
    </dgm:pt>
    <dgm:pt modelId="{A69C86FF-0BF0-45CD-B641-F325BFBFB1CF}" type="sibTrans" cxnId="{816DB408-7A93-4116-87FC-2146FB62A4FD}">
      <dgm:prSet/>
      <dgm:spPr/>
      <dgm:t>
        <a:bodyPr/>
        <a:lstStyle/>
        <a:p>
          <a:endParaRPr lang="en-SG"/>
        </a:p>
      </dgm:t>
    </dgm:pt>
    <dgm:pt modelId="{1C3E9ADF-1E08-48DE-BC8F-96C140687FF1}">
      <dgm:prSet/>
      <dgm:spPr/>
      <dgm:t>
        <a:bodyPr/>
        <a:lstStyle/>
        <a:p>
          <a:r>
            <a:rPr lang="en-SG" dirty="0"/>
            <a:t>View Booking Details </a:t>
          </a:r>
        </a:p>
        <a:p>
          <a:r>
            <a:rPr lang="en-SG" dirty="0"/>
            <a:t>(Logged-in users)</a:t>
          </a:r>
        </a:p>
      </dgm:t>
    </dgm:pt>
    <dgm:pt modelId="{2BEE4567-B35A-4B56-BC4C-79C8B44DE944}" type="sibTrans" cxnId="{9DCA02E9-24E4-4325-AE2F-F4249805DD41}">
      <dgm:prSet/>
      <dgm:spPr/>
      <dgm:t>
        <a:bodyPr/>
        <a:lstStyle/>
        <a:p>
          <a:endParaRPr lang="en-SG"/>
        </a:p>
      </dgm:t>
    </dgm:pt>
    <dgm:pt modelId="{8F93502C-6DC0-4AA8-83EB-2A57DA0BC47F}" type="parTrans" cxnId="{9DCA02E9-24E4-4325-AE2F-F4249805DD41}">
      <dgm:prSet/>
      <dgm:spPr/>
      <dgm:t>
        <a:bodyPr/>
        <a:lstStyle/>
        <a:p>
          <a:endParaRPr lang="en-SG"/>
        </a:p>
      </dgm:t>
    </dgm:pt>
    <dgm:pt modelId="{D3E80B9A-35D2-4CE5-9615-8566F26A686C}">
      <dgm:prSet/>
      <dgm:spPr/>
      <dgm:t>
        <a:bodyPr/>
        <a:lstStyle/>
        <a:p>
          <a:r>
            <a:rPr lang="en-SG" dirty="0"/>
            <a:t>Payment </a:t>
          </a:r>
        </a:p>
      </dgm:t>
    </dgm:pt>
    <dgm:pt modelId="{03F76C52-6BB4-4484-A6CC-5B981F5ED75D}" type="parTrans" cxnId="{A97407B2-E7B5-4F50-8AF6-2AAAEDB8E4D7}">
      <dgm:prSet/>
      <dgm:spPr/>
      <dgm:t>
        <a:bodyPr/>
        <a:lstStyle/>
        <a:p>
          <a:endParaRPr lang="en-SG"/>
        </a:p>
      </dgm:t>
    </dgm:pt>
    <dgm:pt modelId="{DA9889BD-C27B-421E-B347-C70FEA0EB8F7}" type="sibTrans" cxnId="{A97407B2-E7B5-4F50-8AF6-2AAAEDB8E4D7}">
      <dgm:prSet/>
      <dgm:spPr/>
      <dgm:t>
        <a:bodyPr/>
        <a:lstStyle/>
        <a:p>
          <a:endParaRPr lang="en-SG"/>
        </a:p>
      </dgm:t>
    </dgm:pt>
    <dgm:pt modelId="{37F83B2D-A8D9-43FA-937A-B3BF01832F2F}">
      <dgm:prSet/>
      <dgm:spPr/>
      <dgm:t>
        <a:bodyPr/>
        <a:lstStyle/>
        <a:p>
          <a:r>
            <a:rPr lang="en-SG" dirty="0"/>
            <a:t>Input Personal Details</a:t>
          </a:r>
        </a:p>
      </dgm:t>
    </dgm:pt>
    <dgm:pt modelId="{7954624D-24F3-431A-9F9A-79265BDBDAEE}" type="parTrans" cxnId="{8F80FF8A-86FB-4AD0-AA97-26CDF67DFA98}">
      <dgm:prSet/>
      <dgm:spPr/>
      <dgm:t>
        <a:bodyPr/>
        <a:lstStyle/>
        <a:p>
          <a:endParaRPr lang="en-SG"/>
        </a:p>
      </dgm:t>
    </dgm:pt>
    <dgm:pt modelId="{5A81D1F4-BA9D-43AF-A90B-2A5608D2C72C}" type="sibTrans" cxnId="{8F80FF8A-86FB-4AD0-AA97-26CDF67DFA98}">
      <dgm:prSet/>
      <dgm:spPr/>
      <dgm:t>
        <a:bodyPr/>
        <a:lstStyle/>
        <a:p>
          <a:endParaRPr lang="en-SG"/>
        </a:p>
      </dgm:t>
    </dgm:pt>
    <dgm:pt modelId="{42D56D50-2418-42DA-AE45-DA8FD867A89C}">
      <dgm:prSet/>
      <dgm:spPr/>
      <dgm:t>
        <a:bodyPr/>
        <a:lstStyle/>
        <a:p>
          <a:r>
            <a:rPr lang="en-SG" dirty="0"/>
            <a:t>View Booking Details</a:t>
          </a:r>
        </a:p>
      </dgm:t>
    </dgm:pt>
    <dgm:pt modelId="{76F704A7-A7F6-408D-B544-C399BBEDF3E0}" type="parTrans" cxnId="{930ACF72-F87D-4FF2-9FFB-E4C3B408E653}">
      <dgm:prSet/>
      <dgm:spPr/>
      <dgm:t>
        <a:bodyPr/>
        <a:lstStyle/>
        <a:p>
          <a:endParaRPr lang="en-SG"/>
        </a:p>
      </dgm:t>
    </dgm:pt>
    <dgm:pt modelId="{300F0E48-FE41-448D-B1E5-5F588413127F}" type="sibTrans" cxnId="{930ACF72-F87D-4FF2-9FFB-E4C3B408E653}">
      <dgm:prSet/>
      <dgm:spPr/>
      <dgm:t>
        <a:bodyPr/>
        <a:lstStyle/>
        <a:p>
          <a:endParaRPr lang="en-SG"/>
        </a:p>
      </dgm:t>
    </dgm:pt>
    <dgm:pt modelId="{8EB49842-67D8-47FC-9BF3-C5BFE8CAE669}">
      <dgm:prSet/>
      <dgm:spPr/>
      <dgm:t>
        <a:bodyPr/>
        <a:lstStyle/>
        <a:p>
          <a:r>
            <a:rPr lang="en-SG" dirty="0"/>
            <a:t>Sign in/ Register</a:t>
          </a:r>
        </a:p>
      </dgm:t>
    </dgm:pt>
    <dgm:pt modelId="{27ECB843-3A4C-434D-8BFC-908123A6DDED}" type="parTrans" cxnId="{FAC88F5B-99F4-449A-857F-539DF648B298}">
      <dgm:prSet/>
      <dgm:spPr/>
      <dgm:t>
        <a:bodyPr/>
        <a:lstStyle/>
        <a:p>
          <a:endParaRPr lang="en-SG"/>
        </a:p>
      </dgm:t>
    </dgm:pt>
    <dgm:pt modelId="{40D22CFB-0B2F-4629-BCCD-89A2EC900B38}" type="sibTrans" cxnId="{FAC88F5B-99F4-449A-857F-539DF648B298}">
      <dgm:prSet/>
      <dgm:spPr/>
      <dgm:t>
        <a:bodyPr/>
        <a:lstStyle/>
        <a:p>
          <a:endParaRPr lang="en-SG"/>
        </a:p>
      </dgm:t>
    </dgm:pt>
    <dgm:pt modelId="{C8E7EE9D-1C1E-4CCB-9A30-D55B9CD03899}">
      <dgm:prSet/>
      <dgm:spPr/>
      <dgm:t>
        <a:bodyPr/>
        <a:lstStyle/>
        <a:p>
          <a:r>
            <a:rPr lang="en-SG" dirty="0"/>
            <a:t>About Us</a:t>
          </a:r>
        </a:p>
      </dgm:t>
    </dgm:pt>
    <dgm:pt modelId="{2A03BF2A-FB71-4CE7-BDAD-D2E93852F3CC}" type="parTrans" cxnId="{1ECD9467-7294-4148-85AB-0A905643FA05}">
      <dgm:prSet/>
      <dgm:spPr/>
      <dgm:t>
        <a:bodyPr/>
        <a:lstStyle/>
        <a:p>
          <a:endParaRPr lang="en-SG"/>
        </a:p>
      </dgm:t>
    </dgm:pt>
    <dgm:pt modelId="{65A0E58D-114E-4CD4-BBEF-3614FAB1AEF1}" type="sibTrans" cxnId="{1ECD9467-7294-4148-85AB-0A905643FA05}">
      <dgm:prSet/>
      <dgm:spPr/>
      <dgm:t>
        <a:bodyPr/>
        <a:lstStyle/>
        <a:p>
          <a:endParaRPr lang="en-SG"/>
        </a:p>
      </dgm:t>
    </dgm:pt>
    <dgm:pt modelId="{422F0DFC-51EC-47AE-AFD5-0660110665FF}" type="pres">
      <dgm:prSet presAssocID="{5FD8D896-8987-42D2-A853-737FE047FE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9B70F3-A30E-41C5-A49D-B6EC27B5AE96}" type="pres">
      <dgm:prSet presAssocID="{6D93AC61-55C9-4413-81D3-DC8BAD12CD27}" presName="hierRoot1" presStyleCnt="0">
        <dgm:presLayoutVars>
          <dgm:hierBranch val="init"/>
        </dgm:presLayoutVars>
      </dgm:prSet>
      <dgm:spPr/>
    </dgm:pt>
    <dgm:pt modelId="{1048A18A-3920-457A-9F0D-A83682B260BA}" type="pres">
      <dgm:prSet presAssocID="{6D93AC61-55C9-4413-81D3-DC8BAD12CD27}" presName="rootComposite1" presStyleCnt="0"/>
      <dgm:spPr/>
    </dgm:pt>
    <dgm:pt modelId="{4881BF7A-D9DC-4B80-B7F2-99919DFBE086}" type="pres">
      <dgm:prSet presAssocID="{6D93AC61-55C9-4413-81D3-DC8BAD12CD27}" presName="rootText1" presStyleLbl="node0" presStyleIdx="0" presStyleCnt="1">
        <dgm:presLayoutVars>
          <dgm:chPref val="3"/>
        </dgm:presLayoutVars>
      </dgm:prSet>
      <dgm:spPr/>
    </dgm:pt>
    <dgm:pt modelId="{20DA2C01-737C-456E-A18E-C360567117A0}" type="pres">
      <dgm:prSet presAssocID="{6D93AC61-55C9-4413-81D3-DC8BAD12CD27}" presName="rootConnector1" presStyleLbl="node1" presStyleIdx="0" presStyleCnt="0"/>
      <dgm:spPr/>
    </dgm:pt>
    <dgm:pt modelId="{BE3A0BE9-0D96-4A85-9017-C521B4630067}" type="pres">
      <dgm:prSet presAssocID="{6D93AC61-55C9-4413-81D3-DC8BAD12CD27}" presName="hierChild2" presStyleCnt="0"/>
      <dgm:spPr/>
    </dgm:pt>
    <dgm:pt modelId="{12E6A8AC-BB1E-4DE7-9368-A779335197EB}" type="pres">
      <dgm:prSet presAssocID="{27ECB843-3A4C-434D-8BFC-908123A6DDED}" presName="Name37" presStyleLbl="parChTrans1D2" presStyleIdx="0" presStyleCnt="5"/>
      <dgm:spPr/>
    </dgm:pt>
    <dgm:pt modelId="{C1F786F1-63D0-46B5-9A76-F2109D569EC6}" type="pres">
      <dgm:prSet presAssocID="{8EB49842-67D8-47FC-9BF3-C5BFE8CAE669}" presName="hierRoot2" presStyleCnt="0">
        <dgm:presLayoutVars>
          <dgm:hierBranch val="init"/>
        </dgm:presLayoutVars>
      </dgm:prSet>
      <dgm:spPr/>
    </dgm:pt>
    <dgm:pt modelId="{31B6A014-8A9D-46DF-9BFC-6857492AA5E1}" type="pres">
      <dgm:prSet presAssocID="{8EB49842-67D8-47FC-9BF3-C5BFE8CAE669}" presName="rootComposite" presStyleCnt="0"/>
      <dgm:spPr/>
    </dgm:pt>
    <dgm:pt modelId="{ECDC8FC6-99DE-401F-A898-535EFB188741}" type="pres">
      <dgm:prSet presAssocID="{8EB49842-67D8-47FC-9BF3-C5BFE8CAE669}" presName="rootText" presStyleLbl="node2" presStyleIdx="0" presStyleCnt="5">
        <dgm:presLayoutVars>
          <dgm:chPref val="3"/>
        </dgm:presLayoutVars>
      </dgm:prSet>
      <dgm:spPr/>
    </dgm:pt>
    <dgm:pt modelId="{71CF0E8A-423A-4792-A587-4C1B3C89132E}" type="pres">
      <dgm:prSet presAssocID="{8EB49842-67D8-47FC-9BF3-C5BFE8CAE669}" presName="rootConnector" presStyleLbl="node2" presStyleIdx="0" presStyleCnt="5"/>
      <dgm:spPr/>
    </dgm:pt>
    <dgm:pt modelId="{FF976E43-E090-49EC-9FF3-9110C1BEF37D}" type="pres">
      <dgm:prSet presAssocID="{8EB49842-67D8-47FC-9BF3-C5BFE8CAE669}" presName="hierChild4" presStyleCnt="0"/>
      <dgm:spPr/>
    </dgm:pt>
    <dgm:pt modelId="{3EB36F4D-E4DF-4CFD-A625-098F387EEB12}" type="pres">
      <dgm:prSet presAssocID="{8EB49842-67D8-47FC-9BF3-C5BFE8CAE669}" presName="hierChild5" presStyleCnt="0"/>
      <dgm:spPr/>
    </dgm:pt>
    <dgm:pt modelId="{8FF622C9-B46B-454A-9CBE-E57A7FD3E3BF}" type="pres">
      <dgm:prSet presAssocID="{EE3935DB-8EF3-453F-9834-B9538D52A72A}" presName="Name37" presStyleLbl="parChTrans1D2" presStyleIdx="1" presStyleCnt="5"/>
      <dgm:spPr/>
    </dgm:pt>
    <dgm:pt modelId="{D49782DD-6A89-4728-84D9-DD9C724CD5C6}" type="pres">
      <dgm:prSet presAssocID="{0C8C6A31-4CF3-4E8F-B09F-98CEB6F818A1}" presName="hierRoot2" presStyleCnt="0">
        <dgm:presLayoutVars>
          <dgm:hierBranch val="init"/>
        </dgm:presLayoutVars>
      </dgm:prSet>
      <dgm:spPr/>
    </dgm:pt>
    <dgm:pt modelId="{9CF4F5A5-E325-420A-BA4E-2569EFA9F30B}" type="pres">
      <dgm:prSet presAssocID="{0C8C6A31-4CF3-4E8F-B09F-98CEB6F818A1}" presName="rootComposite" presStyleCnt="0"/>
      <dgm:spPr/>
    </dgm:pt>
    <dgm:pt modelId="{C7EDA3FA-294B-4826-B471-D6FE86BDD51B}" type="pres">
      <dgm:prSet presAssocID="{0C8C6A31-4CF3-4E8F-B09F-98CEB6F818A1}" presName="rootText" presStyleLbl="node2" presStyleIdx="1" presStyleCnt="5">
        <dgm:presLayoutVars>
          <dgm:chPref val="3"/>
        </dgm:presLayoutVars>
      </dgm:prSet>
      <dgm:spPr/>
    </dgm:pt>
    <dgm:pt modelId="{D45B868D-2DE2-43FF-BBB4-D001AB48F41D}" type="pres">
      <dgm:prSet presAssocID="{0C8C6A31-4CF3-4E8F-B09F-98CEB6F818A1}" presName="rootConnector" presStyleLbl="node2" presStyleIdx="1" presStyleCnt="5"/>
      <dgm:spPr/>
    </dgm:pt>
    <dgm:pt modelId="{8C1A7485-3423-4231-AB47-E26E40DD7C70}" type="pres">
      <dgm:prSet presAssocID="{0C8C6A31-4CF3-4E8F-B09F-98CEB6F818A1}" presName="hierChild4" presStyleCnt="0"/>
      <dgm:spPr/>
    </dgm:pt>
    <dgm:pt modelId="{DE4FE400-3192-4C0B-BC81-25056D4ADB41}" type="pres">
      <dgm:prSet presAssocID="{6E31777A-B0A0-4E4E-B2B1-49FD1C15B136}" presName="Name37" presStyleLbl="parChTrans1D3" presStyleIdx="0" presStyleCnt="2"/>
      <dgm:spPr/>
    </dgm:pt>
    <dgm:pt modelId="{92C5C4B2-83A1-4CE1-8B7B-B04E3C926B2F}" type="pres">
      <dgm:prSet presAssocID="{BCAA965C-452B-4EE7-9B6C-494BF82E222F}" presName="hierRoot2" presStyleCnt="0">
        <dgm:presLayoutVars>
          <dgm:hierBranch val="init"/>
        </dgm:presLayoutVars>
      </dgm:prSet>
      <dgm:spPr/>
    </dgm:pt>
    <dgm:pt modelId="{2F7BAEEA-BF05-4338-9765-6FFE9DFF07C7}" type="pres">
      <dgm:prSet presAssocID="{BCAA965C-452B-4EE7-9B6C-494BF82E222F}" presName="rootComposite" presStyleCnt="0"/>
      <dgm:spPr/>
    </dgm:pt>
    <dgm:pt modelId="{51A2821C-8B97-4EAC-BD05-34EEFEE1C98D}" type="pres">
      <dgm:prSet presAssocID="{BCAA965C-452B-4EE7-9B6C-494BF82E222F}" presName="rootText" presStyleLbl="node3" presStyleIdx="0" presStyleCnt="2">
        <dgm:presLayoutVars>
          <dgm:chPref val="3"/>
        </dgm:presLayoutVars>
      </dgm:prSet>
      <dgm:spPr/>
    </dgm:pt>
    <dgm:pt modelId="{1E065F1A-717B-4878-9C18-4ADCE842890F}" type="pres">
      <dgm:prSet presAssocID="{BCAA965C-452B-4EE7-9B6C-494BF82E222F}" presName="rootConnector" presStyleLbl="node3" presStyleIdx="0" presStyleCnt="2"/>
      <dgm:spPr/>
    </dgm:pt>
    <dgm:pt modelId="{16A4DA52-471B-4694-AE95-2D6A80EB7075}" type="pres">
      <dgm:prSet presAssocID="{BCAA965C-452B-4EE7-9B6C-494BF82E222F}" presName="hierChild4" presStyleCnt="0"/>
      <dgm:spPr/>
    </dgm:pt>
    <dgm:pt modelId="{69D4D79C-7B6A-4D97-B06D-F1FD63FC3F32}" type="pres">
      <dgm:prSet presAssocID="{03F76C52-6BB4-4484-A6CC-5B981F5ED75D}" presName="Name37" presStyleLbl="parChTrans1D4" presStyleIdx="0" presStyleCnt="1"/>
      <dgm:spPr/>
    </dgm:pt>
    <dgm:pt modelId="{787486E6-6AC8-48E4-B757-8BBA2283A7FA}" type="pres">
      <dgm:prSet presAssocID="{D3E80B9A-35D2-4CE5-9615-8566F26A686C}" presName="hierRoot2" presStyleCnt="0">
        <dgm:presLayoutVars>
          <dgm:hierBranch val="init"/>
        </dgm:presLayoutVars>
      </dgm:prSet>
      <dgm:spPr/>
    </dgm:pt>
    <dgm:pt modelId="{0F13B344-1981-4102-B98D-16670C48322F}" type="pres">
      <dgm:prSet presAssocID="{D3E80B9A-35D2-4CE5-9615-8566F26A686C}" presName="rootComposite" presStyleCnt="0"/>
      <dgm:spPr/>
    </dgm:pt>
    <dgm:pt modelId="{986E1638-D58B-4999-AAA6-7E34D964DBAE}" type="pres">
      <dgm:prSet presAssocID="{D3E80B9A-35D2-4CE5-9615-8566F26A686C}" presName="rootText" presStyleLbl="node4" presStyleIdx="0" presStyleCnt="1">
        <dgm:presLayoutVars>
          <dgm:chPref val="3"/>
        </dgm:presLayoutVars>
      </dgm:prSet>
      <dgm:spPr/>
    </dgm:pt>
    <dgm:pt modelId="{48785D29-E0FE-4F2E-827C-53BAE5498873}" type="pres">
      <dgm:prSet presAssocID="{D3E80B9A-35D2-4CE5-9615-8566F26A686C}" presName="rootConnector" presStyleLbl="node4" presStyleIdx="0" presStyleCnt="1"/>
      <dgm:spPr/>
    </dgm:pt>
    <dgm:pt modelId="{BB77EADC-4493-42F9-AD14-A3D187481E4D}" type="pres">
      <dgm:prSet presAssocID="{D3E80B9A-35D2-4CE5-9615-8566F26A686C}" presName="hierChild4" presStyleCnt="0"/>
      <dgm:spPr/>
    </dgm:pt>
    <dgm:pt modelId="{4FC433B0-6AFF-49E4-89B1-28347D32EC66}" type="pres">
      <dgm:prSet presAssocID="{D3E80B9A-35D2-4CE5-9615-8566F26A686C}" presName="hierChild5" presStyleCnt="0"/>
      <dgm:spPr/>
    </dgm:pt>
    <dgm:pt modelId="{6C4F8AA9-8C8F-49FD-B5B1-FBFA3A171CC8}" type="pres">
      <dgm:prSet presAssocID="{BCAA965C-452B-4EE7-9B6C-494BF82E222F}" presName="hierChild5" presStyleCnt="0"/>
      <dgm:spPr/>
    </dgm:pt>
    <dgm:pt modelId="{134C0AED-6EF2-45D5-9A88-2F8BEAE87316}" type="pres">
      <dgm:prSet presAssocID="{0C8C6A31-4CF3-4E8F-B09F-98CEB6F818A1}" presName="hierChild5" presStyleCnt="0"/>
      <dgm:spPr/>
    </dgm:pt>
    <dgm:pt modelId="{BEE64F88-30A6-45C7-8940-5C1CE7221675}" type="pres">
      <dgm:prSet presAssocID="{8F93502C-6DC0-4AA8-83EB-2A57DA0BC47F}" presName="Name37" presStyleLbl="parChTrans1D2" presStyleIdx="2" presStyleCnt="5"/>
      <dgm:spPr/>
    </dgm:pt>
    <dgm:pt modelId="{499A0CCB-6607-4660-A6A4-BFF5DDCF8B84}" type="pres">
      <dgm:prSet presAssocID="{1C3E9ADF-1E08-48DE-BC8F-96C140687FF1}" presName="hierRoot2" presStyleCnt="0">
        <dgm:presLayoutVars>
          <dgm:hierBranch val="init"/>
        </dgm:presLayoutVars>
      </dgm:prSet>
      <dgm:spPr/>
    </dgm:pt>
    <dgm:pt modelId="{8AC43AEF-B719-4ABA-B8C7-E5F6C08B9E7E}" type="pres">
      <dgm:prSet presAssocID="{1C3E9ADF-1E08-48DE-BC8F-96C140687FF1}" presName="rootComposite" presStyleCnt="0"/>
      <dgm:spPr/>
    </dgm:pt>
    <dgm:pt modelId="{7B5E3874-75EB-4D62-9FC1-C243BC292D97}" type="pres">
      <dgm:prSet presAssocID="{1C3E9ADF-1E08-48DE-BC8F-96C140687FF1}" presName="rootText" presStyleLbl="node2" presStyleIdx="2" presStyleCnt="5">
        <dgm:presLayoutVars>
          <dgm:chPref val="3"/>
        </dgm:presLayoutVars>
      </dgm:prSet>
      <dgm:spPr/>
    </dgm:pt>
    <dgm:pt modelId="{1FC9C33C-79EA-49D2-9807-7C4AAEEA7080}" type="pres">
      <dgm:prSet presAssocID="{1C3E9ADF-1E08-48DE-BC8F-96C140687FF1}" presName="rootConnector" presStyleLbl="node2" presStyleIdx="2" presStyleCnt="5"/>
      <dgm:spPr/>
    </dgm:pt>
    <dgm:pt modelId="{10092426-B723-4B55-8D74-9566111DDFAD}" type="pres">
      <dgm:prSet presAssocID="{1C3E9ADF-1E08-48DE-BC8F-96C140687FF1}" presName="hierChild4" presStyleCnt="0"/>
      <dgm:spPr/>
    </dgm:pt>
    <dgm:pt modelId="{C8B8A525-F78A-404B-A776-6B2CF4755304}" type="pres">
      <dgm:prSet presAssocID="{1C3E9ADF-1E08-48DE-BC8F-96C140687FF1}" presName="hierChild5" presStyleCnt="0"/>
      <dgm:spPr/>
    </dgm:pt>
    <dgm:pt modelId="{83E47CCD-ED33-416E-9C38-E9B19B2766CE}" type="pres">
      <dgm:prSet presAssocID="{7954624D-24F3-431A-9F9A-79265BDBDAEE}" presName="Name37" presStyleLbl="parChTrans1D2" presStyleIdx="3" presStyleCnt="5"/>
      <dgm:spPr/>
    </dgm:pt>
    <dgm:pt modelId="{8F4B9204-3778-4172-956E-B957B5BBF2BA}" type="pres">
      <dgm:prSet presAssocID="{37F83B2D-A8D9-43FA-937A-B3BF01832F2F}" presName="hierRoot2" presStyleCnt="0">
        <dgm:presLayoutVars>
          <dgm:hierBranch val="init"/>
        </dgm:presLayoutVars>
      </dgm:prSet>
      <dgm:spPr/>
    </dgm:pt>
    <dgm:pt modelId="{B44F7A55-5A4C-4E0C-A592-0A2A74983584}" type="pres">
      <dgm:prSet presAssocID="{37F83B2D-A8D9-43FA-937A-B3BF01832F2F}" presName="rootComposite" presStyleCnt="0"/>
      <dgm:spPr/>
    </dgm:pt>
    <dgm:pt modelId="{621D2899-763B-4B9E-B9EE-FF4E312F2A41}" type="pres">
      <dgm:prSet presAssocID="{37F83B2D-A8D9-43FA-937A-B3BF01832F2F}" presName="rootText" presStyleLbl="node2" presStyleIdx="3" presStyleCnt="5">
        <dgm:presLayoutVars>
          <dgm:chPref val="3"/>
        </dgm:presLayoutVars>
      </dgm:prSet>
      <dgm:spPr/>
    </dgm:pt>
    <dgm:pt modelId="{17F8A31F-3FFF-40A3-BFE7-BFF66F2D9ED2}" type="pres">
      <dgm:prSet presAssocID="{37F83B2D-A8D9-43FA-937A-B3BF01832F2F}" presName="rootConnector" presStyleLbl="node2" presStyleIdx="3" presStyleCnt="5"/>
      <dgm:spPr/>
    </dgm:pt>
    <dgm:pt modelId="{579A3677-7D07-48A9-B914-34ADAD6AE507}" type="pres">
      <dgm:prSet presAssocID="{37F83B2D-A8D9-43FA-937A-B3BF01832F2F}" presName="hierChild4" presStyleCnt="0"/>
      <dgm:spPr/>
    </dgm:pt>
    <dgm:pt modelId="{D95F8A98-2388-476E-A677-ECFD4626041B}" type="pres">
      <dgm:prSet presAssocID="{76F704A7-A7F6-408D-B544-C399BBEDF3E0}" presName="Name37" presStyleLbl="parChTrans1D3" presStyleIdx="1" presStyleCnt="2"/>
      <dgm:spPr/>
    </dgm:pt>
    <dgm:pt modelId="{4F2A0E28-4E0A-4E18-8EB6-6143F1E2CFB8}" type="pres">
      <dgm:prSet presAssocID="{42D56D50-2418-42DA-AE45-DA8FD867A89C}" presName="hierRoot2" presStyleCnt="0">
        <dgm:presLayoutVars>
          <dgm:hierBranch val="init"/>
        </dgm:presLayoutVars>
      </dgm:prSet>
      <dgm:spPr/>
    </dgm:pt>
    <dgm:pt modelId="{EE8EC263-8FAA-45D0-8D25-419BF3905002}" type="pres">
      <dgm:prSet presAssocID="{42D56D50-2418-42DA-AE45-DA8FD867A89C}" presName="rootComposite" presStyleCnt="0"/>
      <dgm:spPr/>
    </dgm:pt>
    <dgm:pt modelId="{817D19F8-18CB-4AD1-86B6-BB394A43BE16}" type="pres">
      <dgm:prSet presAssocID="{42D56D50-2418-42DA-AE45-DA8FD867A89C}" presName="rootText" presStyleLbl="node3" presStyleIdx="1" presStyleCnt="2">
        <dgm:presLayoutVars>
          <dgm:chPref val="3"/>
        </dgm:presLayoutVars>
      </dgm:prSet>
      <dgm:spPr/>
    </dgm:pt>
    <dgm:pt modelId="{4A8EAA9E-2315-47E8-BE5B-0DEAB97C5D72}" type="pres">
      <dgm:prSet presAssocID="{42D56D50-2418-42DA-AE45-DA8FD867A89C}" presName="rootConnector" presStyleLbl="node3" presStyleIdx="1" presStyleCnt="2"/>
      <dgm:spPr/>
    </dgm:pt>
    <dgm:pt modelId="{CFA158DA-E85D-46FE-9432-C0C56FBC0176}" type="pres">
      <dgm:prSet presAssocID="{42D56D50-2418-42DA-AE45-DA8FD867A89C}" presName="hierChild4" presStyleCnt="0"/>
      <dgm:spPr/>
    </dgm:pt>
    <dgm:pt modelId="{BA23030A-9931-4034-9EF1-58C206A23BDF}" type="pres">
      <dgm:prSet presAssocID="{42D56D50-2418-42DA-AE45-DA8FD867A89C}" presName="hierChild5" presStyleCnt="0"/>
      <dgm:spPr/>
    </dgm:pt>
    <dgm:pt modelId="{9B4B02D7-8C71-48AB-9C54-87F99214729E}" type="pres">
      <dgm:prSet presAssocID="{37F83B2D-A8D9-43FA-937A-B3BF01832F2F}" presName="hierChild5" presStyleCnt="0"/>
      <dgm:spPr/>
    </dgm:pt>
    <dgm:pt modelId="{6131A5E4-B32B-4F8F-9D86-0EBB2C5C4C47}" type="pres">
      <dgm:prSet presAssocID="{2A03BF2A-FB71-4CE7-BDAD-D2E93852F3CC}" presName="Name37" presStyleLbl="parChTrans1D2" presStyleIdx="4" presStyleCnt="5"/>
      <dgm:spPr/>
    </dgm:pt>
    <dgm:pt modelId="{7F422F0B-076C-47CA-9E59-7EF64316169E}" type="pres">
      <dgm:prSet presAssocID="{C8E7EE9D-1C1E-4CCB-9A30-D55B9CD03899}" presName="hierRoot2" presStyleCnt="0">
        <dgm:presLayoutVars>
          <dgm:hierBranch val="init"/>
        </dgm:presLayoutVars>
      </dgm:prSet>
      <dgm:spPr/>
    </dgm:pt>
    <dgm:pt modelId="{634F4820-5624-47CC-9014-D0C03876A083}" type="pres">
      <dgm:prSet presAssocID="{C8E7EE9D-1C1E-4CCB-9A30-D55B9CD03899}" presName="rootComposite" presStyleCnt="0"/>
      <dgm:spPr/>
    </dgm:pt>
    <dgm:pt modelId="{87E4181C-2190-4732-9585-694CEDAAEBD2}" type="pres">
      <dgm:prSet presAssocID="{C8E7EE9D-1C1E-4CCB-9A30-D55B9CD03899}" presName="rootText" presStyleLbl="node2" presStyleIdx="4" presStyleCnt="5">
        <dgm:presLayoutVars>
          <dgm:chPref val="3"/>
        </dgm:presLayoutVars>
      </dgm:prSet>
      <dgm:spPr/>
    </dgm:pt>
    <dgm:pt modelId="{3B43ED18-FE8E-4D01-825C-9FDFE23E5A18}" type="pres">
      <dgm:prSet presAssocID="{C8E7EE9D-1C1E-4CCB-9A30-D55B9CD03899}" presName="rootConnector" presStyleLbl="node2" presStyleIdx="4" presStyleCnt="5"/>
      <dgm:spPr/>
    </dgm:pt>
    <dgm:pt modelId="{7D34865B-0494-49B8-A0B1-F4A0764E8BD1}" type="pres">
      <dgm:prSet presAssocID="{C8E7EE9D-1C1E-4CCB-9A30-D55B9CD03899}" presName="hierChild4" presStyleCnt="0"/>
      <dgm:spPr/>
    </dgm:pt>
    <dgm:pt modelId="{77607C51-3B37-4846-B036-846ABC7450F8}" type="pres">
      <dgm:prSet presAssocID="{C8E7EE9D-1C1E-4CCB-9A30-D55B9CD03899}" presName="hierChild5" presStyleCnt="0"/>
      <dgm:spPr/>
    </dgm:pt>
    <dgm:pt modelId="{3D423C58-EED1-4CE8-BE82-1244D585222A}" type="pres">
      <dgm:prSet presAssocID="{6D93AC61-55C9-4413-81D3-DC8BAD12CD27}" presName="hierChild3" presStyleCnt="0"/>
      <dgm:spPr/>
    </dgm:pt>
  </dgm:ptLst>
  <dgm:cxnLst>
    <dgm:cxn modelId="{A81D6C08-6D5E-4ED1-9C25-4979B1470D24}" type="presOf" srcId="{27ECB843-3A4C-434D-8BFC-908123A6DDED}" destId="{12E6A8AC-BB1E-4DE7-9368-A779335197EB}" srcOrd="0" destOrd="0" presId="urn:microsoft.com/office/officeart/2005/8/layout/orgChart1"/>
    <dgm:cxn modelId="{816DB408-7A93-4116-87FC-2146FB62A4FD}" srcId="{0C8C6A31-4CF3-4E8F-B09F-98CEB6F818A1}" destId="{BCAA965C-452B-4EE7-9B6C-494BF82E222F}" srcOrd="0" destOrd="0" parTransId="{6E31777A-B0A0-4E4E-B2B1-49FD1C15B136}" sibTransId="{A69C86FF-0BF0-45CD-B641-F325BFBFB1CF}"/>
    <dgm:cxn modelId="{A9932036-AD4A-44FA-BE27-FB0E6284D4DA}" type="presOf" srcId="{BCAA965C-452B-4EE7-9B6C-494BF82E222F}" destId="{51A2821C-8B97-4EAC-BD05-34EEFEE1C98D}" srcOrd="0" destOrd="0" presId="urn:microsoft.com/office/officeart/2005/8/layout/orgChart1"/>
    <dgm:cxn modelId="{11A03B3B-40E2-4465-A957-814F5B978C3D}" type="presOf" srcId="{37F83B2D-A8D9-43FA-937A-B3BF01832F2F}" destId="{17F8A31F-3FFF-40A3-BFE7-BFF66F2D9ED2}" srcOrd="1" destOrd="0" presId="urn:microsoft.com/office/officeart/2005/8/layout/orgChart1"/>
    <dgm:cxn modelId="{FAC88F5B-99F4-449A-857F-539DF648B298}" srcId="{6D93AC61-55C9-4413-81D3-DC8BAD12CD27}" destId="{8EB49842-67D8-47FC-9BF3-C5BFE8CAE669}" srcOrd="0" destOrd="0" parTransId="{27ECB843-3A4C-434D-8BFC-908123A6DDED}" sibTransId="{40D22CFB-0B2F-4629-BCCD-89A2EC900B38}"/>
    <dgm:cxn modelId="{35412F5F-30C7-4D9A-BBA6-A98F35B8F236}" type="presOf" srcId="{0C8C6A31-4CF3-4E8F-B09F-98CEB6F818A1}" destId="{C7EDA3FA-294B-4826-B471-D6FE86BDD51B}" srcOrd="0" destOrd="0" presId="urn:microsoft.com/office/officeart/2005/8/layout/orgChart1"/>
    <dgm:cxn modelId="{51DE8465-F32B-4176-89BD-69DBA97273CE}" type="presOf" srcId="{6E31777A-B0A0-4E4E-B2B1-49FD1C15B136}" destId="{DE4FE400-3192-4C0B-BC81-25056D4ADB41}" srcOrd="0" destOrd="0" presId="urn:microsoft.com/office/officeart/2005/8/layout/orgChart1"/>
    <dgm:cxn modelId="{1ECD9467-7294-4148-85AB-0A905643FA05}" srcId="{6D93AC61-55C9-4413-81D3-DC8BAD12CD27}" destId="{C8E7EE9D-1C1E-4CCB-9A30-D55B9CD03899}" srcOrd="4" destOrd="0" parTransId="{2A03BF2A-FB71-4CE7-BDAD-D2E93852F3CC}" sibTransId="{65A0E58D-114E-4CD4-BBEF-3614FAB1AEF1}"/>
    <dgm:cxn modelId="{AAA19848-2ED2-483B-9195-5135C1A3DF7C}" type="presOf" srcId="{1C3E9ADF-1E08-48DE-BC8F-96C140687FF1}" destId="{1FC9C33C-79EA-49D2-9807-7C4AAEEA7080}" srcOrd="1" destOrd="0" presId="urn:microsoft.com/office/officeart/2005/8/layout/orgChart1"/>
    <dgm:cxn modelId="{4101626A-3FCF-4165-8F58-94E289AA8B18}" srcId="{5FD8D896-8987-42D2-A853-737FE047FE4B}" destId="{6D93AC61-55C9-4413-81D3-DC8BAD12CD27}" srcOrd="0" destOrd="0" parTransId="{C9320635-062D-4C13-8C2C-AC53E7E8D52B}" sibTransId="{96B4777D-F7DF-459B-8726-FE11F09F6225}"/>
    <dgm:cxn modelId="{F7112D4D-86F0-419F-BCD5-85D845C47D9F}" type="presOf" srcId="{0C8C6A31-4CF3-4E8F-B09F-98CEB6F818A1}" destId="{D45B868D-2DE2-43FF-BBB4-D001AB48F41D}" srcOrd="1" destOrd="0" presId="urn:microsoft.com/office/officeart/2005/8/layout/orgChart1"/>
    <dgm:cxn modelId="{930ACF72-F87D-4FF2-9FFB-E4C3B408E653}" srcId="{37F83B2D-A8D9-43FA-937A-B3BF01832F2F}" destId="{42D56D50-2418-42DA-AE45-DA8FD867A89C}" srcOrd="0" destOrd="0" parTransId="{76F704A7-A7F6-408D-B544-C399BBEDF3E0}" sibTransId="{300F0E48-FE41-448D-B1E5-5F588413127F}"/>
    <dgm:cxn modelId="{73DD8657-244B-4D81-A848-F01B659BD5A0}" type="presOf" srcId="{42D56D50-2418-42DA-AE45-DA8FD867A89C}" destId="{4A8EAA9E-2315-47E8-BE5B-0DEAB97C5D72}" srcOrd="1" destOrd="0" presId="urn:microsoft.com/office/officeart/2005/8/layout/orgChart1"/>
    <dgm:cxn modelId="{FA78AC85-C48A-4C1E-877B-133C201B2A21}" type="presOf" srcId="{1C3E9ADF-1E08-48DE-BC8F-96C140687FF1}" destId="{7B5E3874-75EB-4D62-9FC1-C243BC292D97}" srcOrd="0" destOrd="0" presId="urn:microsoft.com/office/officeart/2005/8/layout/orgChart1"/>
    <dgm:cxn modelId="{8F80FF8A-86FB-4AD0-AA97-26CDF67DFA98}" srcId="{6D93AC61-55C9-4413-81D3-DC8BAD12CD27}" destId="{37F83B2D-A8D9-43FA-937A-B3BF01832F2F}" srcOrd="3" destOrd="0" parTransId="{7954624D-24F3-431A-9F9A-79265BDBDAEE}" sibTransId="{5A81D1F4-BA9D-43AF-A90B-2A5608D2C72C}"/>
    <dgm:cxn modelId="{0554638F-DF24-44CA-9C01-DABFA419C3BC}" type="presOf" srcId="{8EB49842-67D8-47FC-9BF3-C5BFE8CAE669}" destId="{71CF0E8A-423A-4792-A587-4C1B3C89132E}" srcOrd="1" destOrd="0" presId="urn:microsoft.com/office/officeart/2005/8/layout/orgChart1"/>
    <dgm:cxn modelId="{F10FB992-425A-4FE0-8486-575A2591779E}" type="presOf" srcId="{42D56D50-2418-42DA-AE45-DA8FD867A89C}" destId="{817D19F8-18CB-4AD1-86B6-BB394A43BE16}" srcOrd="0" destOrd="0" presId="urn:microsoft.com/office/officeart/2005/8/layout/orgChart1"/>
    <dgm:cxn modelId="{537EE993-F9FA-45FA-8BB8-CDE0F31654F1}" type="presOf" srcId="{EE3935DB-8EF3-453F-9834-B9538D52A72A}" destId="{8FF622C9-B46B-454A-9CBE-E57A7FD3E3BF}" srcOrd="0" destOrd="0" presId="urn:microsoft.com/office/officeart/2005/8/layout/orgChart1"/>
    <dgm:cxn modelId="{6112FDAA-77F2-4E5D-885B-CACDE785E88B}" type="presOf" srcId="{BCAA965C-452B-4EE7-9B6C-494BF82E222F}" destId="{1E065F1A-717B-4878-9C18-4ADCE842890F}" srcOrd="1" destOrd="0" presId="urn:microsoft.com/office/officeart/2005/8/layout/orgChart1"/>
    <dgm:cxn modelId="{8DA37AAC-5B65-49BB-A761-9B9C82CD5721}" type="presOf" srcId="{76F704A7-A7F6-408D-B544-C399BBEDF3E0}" destId="{D95F8A98-2388-476E-A677-ECFD4626041B}" srcOrd="0" destOrd="0" presId="urn:microsoft.com/office/officeart/2005/8/layout/orgChart1"/>
    <dgm:cxn modelId="{9AF309AF-2DA3-4DE6-A3E9-7F79EEB05E88}" type="presOf" srcId="{37F83B2D-A8D9-43FA-937A-B3BF01832F2F}" destId="{621D2899-763B-4B9E-B9EE-FF4E312F2A41}" srcOrd="0" destOrd="0" presId="urn:microsoft.com/office/officeart/2005/8/layout/orgChart1"/>
    <dgm:cxn modelId="{A97407B2-E7B5-4F50-8AF6-2AAAEDB8E4D7}" srcId="{BCAA965C-452B-4EE7-9B6C-494BF82E222F}" destId="{D3E80B9A-35D2-4CE5-9615-8566F26A686C}" srcOrd="0" destOrd="0" parTransId="{03F76C52-6BB4-4484-A6CC-5B981F5ED75D}" sibTransId="{DA9889BD-C27B-421E-B347-C70FEA0EB8F7}"/>
    <dgm:cxn modelId="{3E7E48B5-07AC-4FAD-B31D-1918DFBF9034}" type="presOf" srcId="{6D93AC61-55C9-4413-81D3-DC8BAD12CD27}" destId="{4881BF7A-D9DC-4B80-B7F2-99919DFBE086}" srcOrd="0" destOrd="0" presId="urn:microsoft.com/office/officeart/2005/8/layout/orgChart1"/>
    <dgm:cxn modelId="{DDE134B6-6C80-4EC8-A694-A2CE6CAD4CC8}" type="presOf" srcId="{5FD8D896-8987-42D2-A853-737FE047FE4B}" destId="{422F0DFC-51EC-47AE-AFD5-0660110665FF}" srcOrd="0" destOrd="0" presId="urn:microsoft.com/office/officeart/2005/8/layout/orgChart1"/>
    <dgm:cxn modelId="{2EBE51C3-6427-44BA-A84A-83616450B53E}" type="presOf" srcId="{2A03BF2A-FB71-4CE7-BDAD-D2E93852F3CC}" destId="{6131A5E4-B32B-4F8F-9D86-0EBB2C5C4C47}" srcOrd="0" destOrd="0" presId="urn:microsoft.com/office/officeart/2005/8/layout/orgChart1"/>
    <dgm:cxn modelId="{76FEF2C8-1592-4A9C-B5EA-0D44604A1E44}" type="presOf" srcId="{D3E80B9A-35D2-4CE5-9615-8566F26A686C}" destId="{986E1638-D58B-4999-AAA6-7E34D964DBAE}" srcOrd="0" destOrd="0" presId="urn:microsoft.com/office/officeart/2005/8/layout/orgChart1"/>
    <dgm:cxn modelId="{C90E3ECF-6ACB-42FE-B996-63B5A18AB782}" type="presOf" srcId="{7954624D-24F3-431A-9F9A-79265BDBDAEE}" destId="{83E47CCD-ED33-416E-9C38-E9B19B2766CE}" srcOrd="0" destOrd="0" presId="urn:microsoft.com/office/officeart/2005/8/layout/orgChart1"/>
    <dgm:cxn modelId="{5EE7B0D2-B620-44F7-A055-260275C1D6D0}" type="presOf" srcId="{6D93AC61-55C9-4413-81D3-DC8BAD12CD27}" destId="{20DA2C01-737C-456E-A18E-C360567117A0}" srcOrd="1" destOrd="0" presId="urn:microsoft.com/office/officeart/2005/8/layout/orgChart1"/>
    <dgm:cxn modelId="{FFEE25DA-10C6-4AC7-8410-D07A8AB1CD0E}" type="presOf" srcId="{03F76C52-6BB4-4484-A6CC-5B981F5ED75D}" destId="{69D4D79C-7B6A-4D97-B06D-F1FD63FC3F32}" srcOrd="0" destOrd="0" presId="urn:microsoft.com/office/officeart/2005/8/layout/orgChart1"/>
    <dgm:cxn modelId="{A09D64DE-D9FF-4613-8843-314C3ACE308B}" type="presOf" srcId="{C8E7EE9D-1C1E-4CCB-9A30-D55B9CD03899}" destId="{87E4181C-2190-4732-9585-694CEDAAEBD2}" srcOrd="0" destOrd="0" presId="urn:microsoft.com/office/officeart/2005/8/layout/orgChart1"/>
    <dgm:cxn modelId="{FD51B9DE-C71D-43E6-8C4A-88DCE6FF63D5}" srcId="{6D93AC61-55C9-4413-81D3-DC8BAD12CD27}" destId="{0C8C6A31-4CF3-4E8F-B09F-98CEB6F818A1}" srcOrd="1" destOrd="0" parTransId="{EE3935DB-8EF3-453F-9834-B9538D52A72A}" sibTransId="{ECB1174F-F614-428B-BCA5-24E98A529356}"/>
    <dgm:cxn modelId="{AA3A6CE2-81A1-46B3-B2AF-F7B884897719}" type="presOf" srcId="{8F93502C-6DC0-4AA8-83EB-2A57DA0BC47F}" destId="{BEE64F88-30A6-45C7-8940-5C1CE7221675}" srcOrd="0" destOrd="0" presId="urn:microsoft.com/office/officeart/2005/8/layout/orgChart1"/>
    <dgm:cxn modelId="{283FACE2-E0E0-45E8-BE8A-1C4D7FBBAD9E}" type="presOf" srcId="{C8E7EE9D-1C1E-4CCB-9A30-D55B9CD03899}" destId="{3B43ED18-FE8E-4D01-825C-9FDFE23E5A18}" srcOrd="1" destOrd="0" presId="urn:microsoft.com/office/officeart/2005/8/layout/orgChart1"/>
    <dgm:cxn modelId="{9DCA02E9-24E4-4325-AE2F-F4249805DD41}" srcId="{6D93AC61-55C9-4413-81D3-DC8BAD12CD27}" destId="{1C3E9ADF-1E08-48DE-BC8F-96C140687FF1}" srcOrd="2" destOrd="0" parTransId="{8F93502C-6DC0-4AA8-83EB-2A57DA0BC47F}" sibTransId="{2BEE4567-B35A-4B56-BC4C-79C8B44DE944}"/>
    <dgm:cxn modelId="{DBEBC1EC-B78B-4C0D-8CFA-EA57FBCF618A}" type="presOf" srcId="{D3E80B9A-35D2-4CE5-9615-8566F26A686C}" destId="{48785D29-E0FE-4F2E-827C-53BAE5498873}" srcOrd="1" destOrd="0" presId="urn:microsoft.com/office/officeart/2005/8/layout/orgChart1"/>
    <dgm:cxn modelId="{73DD0FF9-BBEB-4DD6-8116-F6B964D5E7D7}" type="presOf" srcId="{8EB49842-67D8-47FC-9BF3-C5BFE8CAE669}" destId="{ECDC8FC6-99DE-401F-A898-535EFB188741}" srcOrd="0" destOrd="0" presId="urn:microsoft.com/office/officeart/2005/8/layout/orgChart1"/>
    <dgm:cxn modelId="{8330BE3F-4032-4B1B-9C33-29AF3C8E1CF0}" type="presParOf" srcId="{422F0DFC-51EC-47AE-AFD5-0660110665FF}" destId="{FA9B70F3-A30E-41C5-A49D-B6EC27B5AE96}" srcOrd="0" destOrd="0" presId="urn:microsoft.com/office/officeart/2005/8/layout/orgChart1"/>
    <dgm:cxn modelId="{94111A35-C8B0-4433-9787-76A94E72BA8A}" type="presParOf" srcId="{FA9B70F3-A30E-41C5-A49D-B6EC27B5AE96}" destId="{1048A18A-3920-457A-9F0D-A83682B260BA}" srcOrd="0" destOrd="0" presId="urn:microsoft.com/office/officeart/2005/8/layout/orgChart1"/>
    <dgm:cxn modelId="{59C7E355-3F50-4F2C-BE37-B1DAE1DA2997}" type="presParOf" srcId="{1048A18A-3920-457A-9F0D-A83682B260BA}" destId="{4881BF7A-D9DC-4B80-B7F2-99919DFBE086}" srcOrd="0" destOrd="0" presId="urn:microsoft.com/office/officeart/2005/8/layout/orgChart1"/>
    <dgm:cxn modelId="{BE77D1C4-A57F-4019-BED2-CB94D2166411}" type="presParOf" srcId="{1048A18A-3920-457A-9F0D-A83682B260BA}" destId="{20DA2C01-737C-456E-A18E-C360567117A0}" srcOrd="1" destOrd="0" presId="urn:microsoft.com/office/officeart/2005/8/layout/orgChart1"/>
    <dgm:cxn modelId="{A4A0120E-63D8-4F9E-BC1E-E1FB340093EE}" type="presParOf" srcId="{FA9B70F3-A30E-41C5-A49D-B6EC27B5AE96}" destId="{BE3A0BE9-0D96-4A85-9017-C521B4630067}" srcOrd="1" destOrd="0" presId="urn:microsoft.com/office/officeart/2005/8/layout/orgChart1"/>
    <dgm:cxn modelId="{4DB648FE-8B9F-4CAE-BFFE-447FF2A03603}" type="presParOf" srcId="{BE3A0BE9-0D96-4A85-9017-C521B4630067}" destId="{12E6A8AC-BB1E-4DE7-9368-A779335197EB}" srcOrd="0" destOrd="0" presId="urn:microsoft.com/office/officeart/2005/8/layout/orgChart1"/>
    <dgm:cxn modelId="{226858C2-42AC-4FA0-8B71-942D0E8BEEFD}" type="presParOf" srcId="{BE3A0BE9-0D96-4A85-9017-C521B4630067}" destId="{C1F786F1-63D0-46B5-9A76-F2109D569EC6}" srcOrd="1" destOrd="0" presId="urn:microsoft.com/office/officeart/2005/8/layout/orgChart1"/>
    <dgm:cxn modelId="{B9391582-CCA2-4509-8D8D-55B8039BA56D}" type="presParOf" srcId="{C1F786F1-63D0-46B5-9A76-F2109D569EC6}" destId="{31B6A014-8A9D-46DF-9BFC-6857492AA5E1}" srcOrd="0" destOrd="0" presId="urn:microsoft.com/office/officeart/2005/8/layout/orgChart1"/>
    <dgm:cxn modelId="{A48B7F6D-524E-4272-9452-BC49E0E64763}" type="presParOf" srcId="{31B6A014-8A9D-46DF-9BFC-6857492AA5E1}" destId="{ECDC8FC6-99DE-401F-A898-535EFB188741}" srcOrd="0" destOrd="0" presId="urn:microsoft.com/office/officeart/2005/8/layout/orgChart1"/>
    <dgm:cxn modelId="{044B4069-23AB-4EF5-8744-A07C7279CB9A}" type="presParOf" srcId="{31B6A014-8A9D-46DF-9BFC-6857492AA5E1}" destId="{71CF0E8A-423A-4792-A587-4C1B3C89132E}" srcOrd="1" destOrd="0" presId="urn:microsoft.com/office/officeart/2005/8/layout/orgChart1"/>
    <dgm:cxn modelId="{A0113D42-FC40-4355-BEFC-663E802A2AF1}" type="presParOf" srcId="{C1F786F1-63D0-46B5-9A76-F2109D569EC6}" destId="{FF976E43-E090-49EC-9FF3-9110C1BEF37D}" srcOrd="1" destOrd="0" presId="urn:microsoft.com/office/officeart/2005/8/layout/orgChart1"/>
    <dgm:cxn modelId="{410E89F5-1F06-4AE4-BF52-01DCCB8AF3AC}" type="presParOf" srcId="{C1F786F1-63D0-46B5-9A76-F2109D569EC6}" destId="{3EB36F4D-E4DF-4CFD-A625-098F387EEB12}" srcOrd="2" destOrd="0" presId="urn:microsoft.com/office/officeart/2005/8/layout/orgChart1"/>
    <dgm:cxn modelId="{F6578033-F425-4981-855A-7510C22EAD80}" type="presParOf" srcId="{BE3A0BE9-0D96-4A85-9017-C521B4630067}" destId="{8FF622C9-B46B-454A-9CBE-E57A7FD3E3BF}" srcOrd="2" destOrd="0" presId="urn:microsoft.com/office/officeart/2005/8/layout/orgChart1"/>
    <dgm:cxn modelId="{24A8C579-4305-4318-BA61-D0CAC2E5552E}" type="presParOf" srcId="{BE3A0BE9-0D96-4A85-9017-C521B4630067}" destId="{D49782DD-6A89-4728-84D9-DD9C724CD5C6}" srcOrd="3" destOrd="0" presId="urn:microsoft.com/office/officeart/2005/8/layout/orgChart1"/>
    <dgm:cxn modelId="{EFAA1B73-B9A7-4B4C-A5B2-20D5A8A14902}" type="presParOf" srcId="{D49782DD-6A89-4728-84D9-DD9C724CD5C6}" destId="{9CF4F5A5-E325-420A-BA4E-2569EFA9F30B}" srcOrd="0" destOrd="0" presId="urn:microsoft.com/office/officeart/2005/8/layout/orgChart1"/>
    <dgm:cxn modelId="{6DEFEB41-27D8-4CF2-8C2D-65CB25F29D8A}" type="presParOf" srcId="{9CF4F5A5-E325-420A-BA4E-2569EFA9F30B}" destId="{C7EDA3FA-294B-4826-B471-D6FE86BDD51B}" srcOrd="0" destOrd="0" presId="urn:microsoft.com/office/officeart/2005/8/layout/orgChart1"/>
    <dgm:cxn modelId="{1D6D135C-C336-4124-B164-B5CEB8746B3E}" type="presParOf" srcId="{9CF4F5A5-E325-420A-BA4E-2569EFA9F30B}" destId="{D45B868D-2DE2-43FF-BBB4-D001AB48F41D}" srcOrd="1" destOrd="0" presId="urn:microsoft.com/office/officeart/2005/8/layout/orgChart1"/>
    <dgm:cxn modelId="{3768EC68-0EFF-48B3-AE85-C4DB424C78AC}" type="presParOf" srcId="{D49782DD-6A89-4728-84D9-DD9C724CD5C6}" destId="{8C1A7485-3423-4231-AB47-E26E40DD7C70}" srcOrd="1" destOrd="0" presId="urn:microsoft.com/office/officeart/2005/8/layout/orgChart1"/>
    <dgm:cxn modelId="{A1717308-EFE0-4158-9C30-E4E52E1A4644}" type="presParOf" srcId="{8C1A7485-3423-4231-AB47-E26E40DD7C70}" destId="{DE4FE400-3192-4C0B-BC81-25056D4ADB41}" srcOrd="0" destOrd="0" presId="urn:microsoft.com/office/officeart/2005/8/layout/orgChart1"/>
    <dgm:cxn modelId="{E2ABAB71-C0C0-4873-87F2-7F3A6F97FAA1}" type="presParOf" srcId="{8C1A7485-3423-4231-AB47-E26E40DD7C70}" destId="{92C5C4B2-83A1-4CE1-8B7B-B04E3C926B2F}" srcOrd="1" destOrd="0" presId="urn:microsoft.com/office/officeart/2005/8/layout/orgChart1"/>
    <dgm:cxn modelId="{0A6DFD38-8ED3-4183-AD7C-FF7F155D73B2}" type="presParOf" srcId="{92C5C4B2-83A1-4CE1-8B7B-B04E3C926B2F}" destId="{2F7BAEEA-BF05-4338-9765-6FFE9DFF07C7}" srcOrd="0" destOrd="0" presId="urn:microsoft.com/office/officeart/2005/8/layout/orgChart1"/>
    <dgm:cxn modelId="{4DACE4F9-8FEA-4C38-B420-30F9BE4334AD}" type="presParOf" srcId="{2F7BAEEA-BF05-4338-9765-6FFE9DFF07C7}" destId="{51A2821C-8B97-4EAC-BD05-34EEFEE1C98D}" srcOrd="0" destOrd="0" presId="urn:microsoft.com/office/officeart/2005/8/layout/orgChart1"/>
    <dgm:cxn modelId="{6B475D7C-BCA3-4CB4-BC97-30D22F2C40DB}" type="presParOf" srcId="{2F7BAEEA-BF05-4338-9765-6FFE9DFF07C7}" destId="{1E065F1A-717B-4878-9C18-4ADCE842890F}" srcOrd="1" destOrd="0" presId="urn:microsoft.com/office/officeart/2005/8/layout/orgChart1"/>
    <dgm:cxn modelId="{A1AEE672-1472-47B6-89BE-116E366E7BF5}" type="presParOf" srcId="{92C5C4B2-83A1-4CE1-8B7B-B04E3C926B2F}" destId="{16A4DA52-471B-4694-AE95-2D6A80EB7075}" srcOrd="1" destOrd="0" presId="urn:microsoft.com/office/officeart/2005/8/layout/orgChart1"/>
    <dgm:cxn modelId="{5316157D-FDBC-45FA-B592-29E208852D1D}" type="presParOf" srcId="{16A4DA52-471B-4694-AE95-2D6A80EB7075}" destId="{69D4D79C-7B6A-4D97-B06D-F1FD63FC3F32}" srcOrd="0" destOrd="0" presId="urn:microsoft.com/office/officeart/2005/8/layout/orgChart1"/>
    <dgm:cxn modelId="{710C5DB1-3CE4-4BB4-ADD8-86F58EEE86CB}" type="presParOf" srcId="{16A4DA52-471B-4694-AE95-2D6A80EB7075}" destId="{787486E6-6AC8-48E4-B757-8BBA2283A7FA}" srcOrd="1" destOrd="0" presId="urn:microsoft.com/office/officeart/2005/8/layout/orgChart1"/>
    <dgm:cxn modelId="{2BE4AA16-FB52-481A-97E1-0F3081CDA4AE}" type="presParOf" srcId="{787486E6-6AC8-48E4-B757-8BBA2283A7FA}" destId="{0F13B344-1981-4102-B98D-16670C48322F}" srcOrd="0" destOrd="0" presId="urn:microsoft.com/office/officeart/2005/8/layout/orgChart1"/>
    <dgm:cxn modelId="{5E9639F0-4F3A-49F3-A75B-CD7BE4D6CA2D}" type="presParOf" srcId="{0F13B344-1981-4102-B98D-16670C48322F}" destId="{986E1638-D58B-4999-AAA6-7E34D964DBAE}" srcOrd="0" destOrd="0" presId="urn:microsoft.com/office/officeart/2005/8/layout/orgChart1"/>
    <dgm:cxn modelId="{2CAC9007-7BB5-4867-9584-F29060F3B7DD}" type="presParOf" srcId="{0F13B344-1981-4102-B98D-16670C48322F}" destId="{48785D29-E0FE-4F2E-827C-53BAE5498873}" srcOrd="1" destOrd="0" presId="urn:microsoft.com/office/officeart/2005/8/layout/orgChart1"/>
    <dgm:cxn modelId="{FB136CA7-A3C5-46D5-8FC4-2AD712FAB703}" type="presParOf" srcId="{787486E6-6AC8-48E4-B757-8BBA2283A7FA}" destId="{BB77EADC-4493-42F9-AD14-A3D187481E4D}" srcOrd="1" destOrd="0" presId="urn:microsoft.com/office/officeart/2005/8/layout/orgChart1"/>
    <dgm:cxn modelId="{FA6CA3F0-2A12-4270-B1D0-FCD2D335D699}" type="presParOf" srcId="{787486E6-6AC8-48E4-B757-8BBA2283A7FA}" destId="{4FC433B0-6AFF-49E4-89B1-28347D32EC66}" srcOrd="2" destOrd="0" presId="urn:microsoft.com/office/officeart/2005/8/layout/orgChart1"/>
    <dgm:cxn modelId="{45FC6897-B321-4169-AD1D-1ECDD8258A8E}" type="presParOf" srcId="{92C5C4B2-83A1-4CE1-8B7B-B04E3C926B2F}" destId="{6C4F8AA9-8C8F-49FD-B5B1-FBFA3A171CC8}" srcOrd="2" destOrd="0" presId="urn:microsoft.com/office/officeart/2005/8/layout/orgChart1"/>
    <dgm:cxn modelId="{2E8B3964-150A-458E-805F-F1A9C94C3EAE}" type="presParOf" srcId="{D49782DD-6A89-4728-84D9-DD9C724CD5C6}" destId="{134C0AED-6EF2-45D5-9A88-2F8BEAE87316}" srcOrd="2" destOrd="0" presId="urn:microsoft.com/office/officeart/2005/8/layout/orgChart1"/>
    <dgm:cxn modelId="{28A2131B-C355-45C7-A22C-42A0D33A3B7E}" type="presParOf" srcId="{BE3A0BE9-0D96-4A85-9017-C521B4630067}" destId="{BEE64F88-30A6-45C7-8940-5C1CE7221675}" srcOrd="4" destOrd="0" presId="urn:microsoft.com/office/officeart/2005/8/layout/orgChart1"/>
    <dgm:cxn modelId="{033EE336-773C-4278-897F-C92C6F9AF386}" type="presParOf" srcId="{BE3A0BE9-0D96-4A85-9017-C521B4630067}" destId="{499A0CCB-6607-4660-A6A4-BFF5DDCF8B84}" srcOrd="5" destOrd="0" presId="urn:microsoft.com/office/officeart/2005/8/layout/orgChart1"/>
    <dgm:cxn modelId="{FF2C7D2E-7F78-4043-95D0-EF386F028B83}" type="presParOf" srcId="{499A0CCB-6607-4660-A6A4-BFF5DDCF8B84}" destId="{8AC43AEF-B719-4ABA-B8C7-E5F6C08B9E7E}" srcOrd="0" destOrd="0" presId="urn:microsoft.com/office/officeart/2005/8/layout/orgChart1"/>
    <dgm:cxn modelId="{091A9627-4522-4AFE-9644-E1C787D61625}" type="presParOf" srcId="{8AC43AEF-B719-4ABA-B8C7-E5F6C08B9E7E}" destId="{7B5E3874-75EB-4D62-9FC1-C243BC292D97}" srcOrd="0" destOrd="0" presId="urn:microsoft.com/office/officeart/2005/8/layout/orgChart1"/>
    <dgm:cxn modelId="{9611C651-3DB1-4CDB-9BC3-0BC73555D2A9}" type="presParOf" srcId="{8AC43AEF-B719-4ABA-B8C7-E5F6C08B9E7E}" destId="{1FC9C33C-79EA-49D2-9807-7C4AAEEA7080}" srcOrd="1" destOrd="0" presId="urn:microsoft.com/office/officeart/2005/8/layout/orgChart1"/>
    <dgm:cxn modelId="{11C2EE38-BC55-4E4D-A4A9-756F0CDD62D3}" type="presParOf" srcId="{499A0CCB-6607-4660-A6A4-BFF5DDCF8B84}" destId="{10092426-B723-4B55-8D74-9566111DDFAD}" srcOrd="1" destOrd="0" presId="urn:microsoft.com/office/officeart/2005/8/layout/orgChart1"/>
    <dgm:cxn modelId="{4FC89F17-C872-4E6B-921A-584D5A1B7EAE}" type="presParOf" srcId="{499A0CCB-6607-4660-A6A4-BFF5DDCF8B84}" destId="{C8B8A525-F78A-404B-A776-6B2CF4755304}" srcOrd="2" destOrd="0" presId="urn:microsoft.com/office/officeart/2005/8/layout/orgChart1"/>
    <dgm:cxn modelId="{78F26B6B-427A-4829-9D41-EA2E8EE2D0E0}" type="presParOf" srcId="{BE3A0BE9-0D96-4A85-9017-C521B4630067}" destId="{83E47CCD-ED33-416E-9C38-E9B19B2766CE}" srcOrd="6" destOrd="0" presId="urn:microsoft.com/office/officeart/2005/8/layout/orgChart1"/>
    <dgm:cxn modelId="{9A9DD9D1-D76F-4A8B-BA9F-A91D43509FC4}" type="presParOf" srcId="{BE3A0BE9-0D96-4A85-9017-C521B4630067}" destId="{8F4B9204-3778-4172-956E-B957B5BBF2BA}" srcOrd="7" destOrd="0" presId="urn:microsoft.com/office/officeart/2005/8/layout/orgChart1"/>
    <dgm:cxn modelId="{ADB4338F-33C8-49D1-A74C-9BBD0AFE06A5}" type="presParOf" srcId="{8F4B9204-3778-4172-956E-B957B5BBF2BA}" destId="{B44F7A55-5A4C-4E0C-A592-0A2A74983584}" srcOrd="0" destOrd="0" presId="urn:microsoft.com/office/officeart/2005/8/layout/orgChart1"/>
    <dgm:cxn modelId="{D227DACA-C7AF-477B-998C-B305C7B98B9D}" type="presParOf" srcId="{B44F7A55-5A4C-4E0C-A592-0A2A74983584}" destId="{621D2899-763B-4B9E-B9EE-FF4E312F2A41}" srcOrd="0" destOrd="0" presId="urn:microsoft.com/office/officeart/2005/8/layout/orgChart1"/>
    <dgm:cxn modelId="{CAC5A1D5-82AF-4F3C-8293-9F4CFF370BBE}" type="presParOf" srcId="{B44F7A55-5A4C-4E0C-A592-0A2A74983584}" destId="{17F8A31F-3FFF-40A3-BFE7-BFF66F2D9ED2}" srcOrd="1" destOrd="0" presId="urn:microsoft.com/office/officeart/2005/8/layout/orgChart1"/>
    <dgm:cxn modelId="{0151DB7F-98FC-42BF-A803-DD8A2D26D3CA}" type="presParOf" srcId="{8F4B9204-3778-4172-956E-B957B5BBF2BA}" destId="{579A3677-7D07-48A9-B914-34ADAD6AE507}" srcOrd="1" destOrd="0" presId="urn:microsoft.com/office/officeart/2005/8/layout/orgChart1"/>
    <dgm:cxn modelId="{AA69E2C7-B026-4D87-8082-357CDC0E95C7}" type="presParOf" srcId="{579A3677-7D07-48A9-B914-34ADAD6AE507}" destId="{D95F8A98-2388-476E-A677-ECFD4626041B}" srcOrd="0" destOrd="0" presId="urn:microsoft.com/office/officeart/2005/8/layout/orgChart1"/>
    <dgm:cxn modelId="{D28723C8-720D-41E5-95B4-C8AE279A13EB}" type="presParOf" srcId="{579A3677-7D07-48A9-B914-34ADAD6AE507}" destId="{4F2A0E28-4E0A-4E18-8EB6-6143F1E2CFB8}" srcOrd="1" destOrd="0" presId="urn:microsoft.com/office/officeart/2005/8/layout/orgChart1"/>
    <dgm:cxn modelId="{BE17CA89-D854-4D43-A2BB-B2F572B09A96}" type="presParOf" srcId="{4F2A0E28-4E0A-4E18-8EB6-6143F1E2CFB8}" destId="{EE8EC263-8FAA-45D0-8D25-419BF3905002}" srcOrd="0" destOrd="0" presId="urn:microsoft.com/office/officeart/2005/8/layout/orgChart1"/>
    <dgm:cxn modelId="{206A4BE0-043E-4D32-B4F9-2C3517D507BD}" type="presParOf" srcId="{EE8EC263-8FAA-45D0-8D25-419BF3905002}" destId="{817D19F8-18CB-4AD1-86B6-BB394A43BE16}" srcOrd="0" destOrd="0" presId="urn:microsoft.com/office/officeart/2005/8/layout/orgChart1"/>
    <dgm:cxn modelId="{CBA2CD57-D23E-448A-BE79-B1A506957BDF}" type="presParOf" srcId="{EE8EC263-8FAA-45D0-8D25-419BF3905002}" destId="{4A8EAA9E-2315-47E8-BE5B-0DEAB97C5D72}" srcOrd="1" destOrd="0" presId="urn:microsoft.com/office/officeart/2005/8/layout/orgChart1"/>
    <dgm:cxn modelId="{7F821347-7821-4E96-87E6-F8EA6F456B9D}" type="presParOf" srcId="{4F2A0E28-4E0A-4E18-8EB6-6143F1E2CFB8}" destId="{CFA158DA-E85D-46FE-9432-C0C56FBC0176}" srcOrd="1" destOrd="0" presId="urn:microsoft.com/office/officeart/2005/8/layout/orgChart1"/>
    <dgm:cxn modelId="{2694E161-30D0-4497-A7C3-89889729A303}" type="presParOf" srcId="{4F2A0E28-4E0A-4E18-8EB6-6143F1E2CFB8}" destId="{BA23030A-9931-4034-9EF1-58C206A23BDF}" srcOrd="2" destOrd="0" presId="urn:microsoft.com/office/officeart/2005/8/layout/orgChart1"/>
    <dgm:cxn modelId="{6FC94FC9-7A80-4AA9-88DA-D265E86545C7}" type="presParOf" srcId="{8F4B9204-3778-4172-956E-B957B5BBF2BA}" destId="{9B4B02D7-8C71-48AB-9C54-87F99214729E}" srcOrd="2" destOrd="0" presId="urn:microsoft.com/office/officeart/2005/8/layout/orgChart1"/>
    <dgm:cxn modelId="{15384FE5-213A-4446-94C0-0F0B87856F81}" type="presParOf" srcId="{BE3A0BE9-0D96-4A85-9017-C521B4630067}" destId="{6131A5E4-B32B-4F8F-9D86-0EBB2C5C4C47}" srcOrd="8" destOrd="0" presId="urn:microsoft.com/office/officeart/2005/8/layout/orgChart1"/>
    <dgm:cxn modelId="{B69EAEAD-D9E9-4667-BEE9-B8489877E34C}" type="presParOf" srcId="{BE3A0BE9-0D96-4A85-9017-C521B4630067}" destId="{7F422F0B-076C-47CA-9E59-7EF64316169E}" srcOrd="9" destOrd="0" presId="urn:microsoft.com/office/officeart/2005/8/layout/orgChart1"/>
    <dgm:cxn modelId="{6526E48E-A22F-48F1-AF45-0D517C054C42}" type="presParOf" srcId="{7F422F0B-076C-47CA-9E59-7EF64316169E}" destId="{634F4820-5624-47CC-9014-D0C03876A083}" srcOrd="0" destOrd="0" presId="urn:microsoft.com/office/officeart/2005/8/layout/orgChart1"/>
    <dgm:cxn modelId="{915270A3-DA5E-441F-AC76-851317A9B9C6}" type="presParOf" srcId="{634F4820-5624-47CC-9014-D0C03876A083}" destId="{87E4181C-2190-4732-9585-694CEDAAEBD2}" srcOrd="0" destOrd="0" presId="urn:microsoft.com/office/officeart/2005/8/layout/orgChart1"/>
    <dgm:cxn modelId="{64DB7FF8-F8CE-4CEE-80BF-9BCF3A26359C}" type="presParOf" srcId="{634F4820-5624-47CC-9014-D0C03876A083}" destId="{3B43ED18-FE8E-4D01-825C-9FDFE23E5A18}" srcOrd="1" destOrd="0" presId="urn:microsoft.com/office/officeart/2005/8/layout/orgChart1"/>
    <dgm:cxn modelId="{69A1DAA0-FDEA-4DE0-A468-79EDB4CF2DF5}" type="presParOf" srcId="{7F422F0B-076C-47CA-9E59-7EF64316169E}" destId="{7D34865B-0494-49B8-A0B1-F4A0764E8BD1}" srcOrd="1" destOrd="0" presId="urn:microsoft.com/office/officeart/2005/8/layout/orgChart1"/>
    <dgm:cxn modelId="{77A2DE6E-65C2-4521-85DE-56EC0F93D266}" type="presParOf" srcId="{7F422F0B-076C-47CA-9E59-7EF64316169E}" destId="{77607C51-3B37-4846-B036-846ABC7450F8}" srcOrd="2" destOrd="0" presId="urn:microsoft.com/office/officeart/2005/8/layout/orgChart1"/>
    <dgm:cxn modelId="{37E688C8-DFCC-4DA0-A761-912B9571DC70}" type="presParOf" srcId="{FA9B70F3-A30E-41C5-A49D-B6EC27B5AE96}" destId="{3D423C58-EED1-4CE8-BE82-1244D58522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1A5E4-B32B-4F8F-9D86-0EBB2C5C4C47}">
      <dsp:nvSpPr>
        <dsp:cNvPr id="0" name=""/>
        <dsp:cNvSpPr/>
      </dsp:nvSpPr>
      <dsp:spPr>
        <a:xfrm>
          <a:off x="5355352" y="1183410"/>
          <a:ext cx="4437581" cy="38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39"/>
              </a:lnTo>
              <a:lnTo>
                <a:pt x="4437581" y="192539"/>
              </a:lnTo>
              <a:lnTo>
                <a:pt x="4437581" y="385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F8A98-2388-476E-A677-ECFD4626041B}">
      <dsp:nvSpPr>
        <dsp:cNvPr id="0" name=""/>
        <dsp:cNvSpPr/>
      </dsp:nvSpPr>
      <dsp:spPr>
        <a:xfrm>
          <a:off x="6840658" y="2485345"/>
          <a:ext cx="275056" cy="843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507"/>
              </a:lnTo>
              <a:lnTo>
                <a:pt x="275056" y="8435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47CCD-ED33-416E-9C38-E9B19B2766CE}">
      <dsp:nvSpPr>
        <dsp:cNvPr id="0" name=""/>
        <dsp:cNvSpPr/>
      </dsp:nvSpPr>
      <dsp:spPr>
        <a:xfrm>
          <a:off x="5355352" y="1183410"/>
          <a:ext cx="2218790" cy="38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39"/>
              </a:lnTo>
              <a:lnTo>
                <a:pt x="2218790" y="192539"/>
              </a:lnTo>
              <a:lnTo>
                <a:pt x="2218790" y="385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64F88-30A6-45C7-8940-5C1CE7221675}">
      <dsp:nvSpPr>
        <dsp:cNvPr id="0" name=""/>
        <dsp:cNvSpPr/>
      </dsp:nvSpPr>
      <dsp:spPr>
        <a:xfrm>
          <a:off x="5309632" y="1183410"/>
          <a:ext cx="91440" cy="3850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4D79C-7B6A-4D97-B06D-F1FD63FC3F32}">
      <dsp:nvSpPr>
        <dsp:cNvPr id="0" name=""/>
        <dsp:cNvSpPr/>
      </dsp:nvSpPr>
      <dsp:spPr>
        <a:xfrm>
          <a:off x="2403077" y="3787280"/>
          <a:ext cx="275056" cy="843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507"/>
              </a:lnTo>
              <a:lnTo>
                <a:pt x="275056" y="8435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FE400-3192-4C0B-BC81-25056D4ADB41}">
      <dsp:nvSpPr>
        <dsp:cNvPr id="0" name=""/>
        <dsp:cNvSpPr/>
      </dsp:nvSpPr>
      <dsp:spPr>
        <a:xfrm>
          <a:off x="3090841" y="2485345"/>
          <a:ext cx="91440" cy="3850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50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622C9-B46B-454A-9CBE-E57A7FD3E3BF}">
      <dsp:nvSpPr>
        <dsp:cNvPr id="0" name=""/>
        <dsp:cNvSpPr/>
      </dsp:nvSpPr>
      <dsp:spPr>
        <a:xfrm>
          <a:off x="3136561" y="1183410"/>
          <a:ext cx="2218790" cy="385079"/>
        </a:xfrm>
        <a:custGeom>
          <a:avLst/>
          <a:gdLst/>
          <a:ahLst/>
          <a:cxnLst/>
          <a:rect l="0" t="0" r="0" b="0"/>
          <a:pathLst>
            <a:path>
              <a:moveTo>
                <a:pt x="2218790" y="0"/>
              </a:moveTo>
              <a:lnTo>
                <a:pt x="2218790" y="192539"/>
              </a:lnTo>
              <a:lnTo>
                <a:pt x="0" y="192539"/>
              </a:lnTo>
              <a:lnTo>
                <a:pt x="0" y="385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6A8AC-BB1E-4DE7-9368-A779335197EB}">
      <dsp:nvSpPr>
        <dsp:cNvPr id="0" name=""/>
        <dsp:cNvSpPr/>
      </dsp:nvSpPr>
      <dsp:spPr>
        <a:xfrm>
          <a:off x="917770" y="1183410"/>
          <a:ext cx="4437581" cy="385079"/>
        </a:xfrm>
        <a:custGeom>
          <a:avLst/>
          <a:gdLst/>
          <a:ahLst/>
          <a:cxnLst/>
          <a:rect l="0" t="0" r="0" b="0"/>
          <a:pathLst>
            <a:path>
              <a:moveTo>
                <a:pt x="4437581" y="0"/>
              </a:moveTo>
              <a:lnTo>
                <a:pt x="4437581" y="192539"/>
              </a:lnTo>
              <a:lnTo>
                <a:pt x="0" y="192539"/>
              </a:lnTo>
              <a:lnTo>
                <a:pt x="0" y="3850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1BF7A-D9DC-4B80-B7F2-99919DFBE086}">
      <dsp:nvSpPr>
        <dsp:cNvPr id="0" name=""/>
        <dsp:cNvSpPr/>
      </dsp:nvSpPr>
      <dsp:spPr>
        <a:xfrm>
          <a:off x="4438496" y="266555"/>
          <a:ext cx="1833711" cy="91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Home</a:t>
          </a:r>
        </a:p>
      </dsp:txBody>
      <dsp:txXfrm>
        <a:off x="4438496" y="266555"/>
        <a:ext cx="1833711" cy="916855"/>
      </dsp:txXfrm>
    </dsp:sp>
    <dsp:sp modelId="{ECDC8FC6-99DE-401F-A898-535EFB188741}">
      <dsp:nvSpPr>
        <dsp:cNvPr id="0" name=""/>
        <dsp:cNvSpPr/>
      </dsp:nvSpPr>
      <dsp:spPr>
        <a:xfrm>
          <a:off x="915" y="1568490"/>
          <a:ext cx="1833711" cy="91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Sign in/ Register</a:t>
          </a:r>
        </a:p>
      </dsp:txBody>
      <dsp:txXfrm>
        <a:off x="915" y="1568490"/>
        <a:ext cx="1833711" cy="916855"/>
      </dsp:txXfrm>
    </dsp:sp>
    <dsp:sp modelId="{C7EDA3FA-294B-4826-B471-D6FE86BDD51B}">
      <dsp:nvSpPr>
        <dsp:cNvPr id="0" name=""/>
        <dsp:cNvSpPr/>
      </dsp:nvSpPr>
      <dsp:spPr>
        <a:xfrm>
          <a:off x="2219706" y="1568490"/>
          <a:ext cx="1833711" cy="91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Movies &amp; Showtimes </a:t>
          </a:r>
        </a:p>
      </dsp:txBody>
      <dsp:txXfrm>
        <a:off x="2219706" y="1568490"/>
        <a:ext cx="1833711" cy="916855"/>
      </dsp:txXfrm>
    </dsp:sp>
    <dsp:sp modelId="{51A2821C-8B97-4EAC-BD05-34EEFEE1C98D}">
      <dsp:nvSpPr>
        <dsp:cNvPr id="0" name=""/>
        <dsp:cNvSpPr/>
      </dsp:nvSpPr>
      <dsp:spPr>
        <a:xfrm>
          <a:off x="2219706" y="2870425"/>
          <a:ext cx="1833711" cy="91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Seating</a:t>
          </a:r>
        </a:p>
      </dsp:txBody>
      <dsp:txXfrm>
        <a:off x="2219706" y="2870425"/>
        <a:ext cx="1833711" cy="916855"/>
      </dsp:txXfrm>
    </dsp:sp>
    <dsp:sp modelId="{986E1638-D58B-4999-AAA6-7E34D964DBAE}">
      <dsp:nvSpPr>
        <dsp:cNvPr id="0" name=""/>
        <dsp:cNvSpPr/>
      </dsp:nvSpPr>
      <dsp:spPr>
        <a:xfrm>
          <a:off x="2678133" y="4172360"/>
          <a:ext cx="1833711" cy="91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Payment </a:t>
          </a:r>
        </a:p>
      </dsp:txBody>
      <dsp:txXfrm>
        <a:off x="2678133" y="4172360"/>
        <a:ext cx="1833711" cy="916855"/>
      </dsp:txXfrm>
    </dsp:sp>
    <dsp:sp modelId="{7B5E3874-75EB-4D62-9FC1-C243BC292D97}">
      <dsp:nvSpPr>
        <dsp:cNvPr id="0" name=""/>
        <dsp:cNvSpPr/>
      </dsp:nvSpPr>
      <dsp:spPr>
        <a:xfrm>
          <a:off x="4438496" y="1568490"/>
          <a:ext cx="1833711" cy="91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View Booking Details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(Logged-in users)</a:t>
          </a:r>
        </a:p>
      </dsp:txBody>
      <dsp:txXfrm>
        <a:off x="4438496" y="1568490"/>
        <a:ext cx="1833711" cy="916855"/>
      </dsp:txXfrm>
    </dsp:sp>
    <dsp:sp modelId="{621D2899-763B-4B9E-B9EE-FF4E312F2A41}">
      <dsp:nvSpPr>
        <dsp:cNvPr id="0" name=""/>
        <dsp:cNvSpPr/>
      </dsp:nvSpPr>
      <dsp:spPr>
        <a:xfrm>
          <a:off x="6657287" y="1568490"/>
          <a:ext cx="1833711" cy="91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Input Personal Details</a:t>
          </a:r>
        </a:p>
      </dsp:txBody>
      <dsp:txXfrm>
        <a:off x="6657287" y="1568490"/>
        <a:ext cx="1833711" cy="916855"/>
      </dsp:txXfrm>
    </dsp:sp>
    <dsp:sp modelId="{817D19F8-18CB-4AD1-86B6-BB394A43BE16}">
      <dsp:nvSpPr>
        <dsp:cNvPr id="0" name=""/>
        <dsp:cNvSpPr/>
      </dsp:nvSpPr>
      <dsp:spPr>
        <a:xfrm>
          <a:off x="7115715" y="2870425"/>
          <a:ext cx="1833711" cy="91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View Booking Details</a:t>
          </a:r>
        </a:p>
      </dsp:txBody>
      <dsp:txXfrm>
        <a:off x="7115715" y="2870425"/>
        <a:ext cx="1833711" cy="916855"/>
      </dsp:txXfrm>
    </dsp:sp>
    <dsp:sp modelId="{87E4181C-2190-4732-9585-694CEDAAEBD2}">
      <dsp:nvSpPr>
        <dsp:cNvPr id="0" name=""/>
        <dsp:cNvSpPr/>
      </dsp:nvSpPr>
      <dsp:spPr>
        <a:xfrm>
          <a:off x="8876078" y="1568490"/>
          <a:ext cx="1833711" cy="916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About Us</a:t>
          </a:r>
        </a:p>
      </dsp:txBody>
      <dsp:txXfrm>
        <a:off x="8876078" y="1568490"/>
        <a:ext cx="1833711" cy="916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B4F3-D8DB-0790-F145-4A6D8CE0A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98EA-F965-ADDF-62EA-F73E4F58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20C6-3F8A-3D1F-E0E2-3CD00457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D0C5-596A-507C-195D-8973A151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2948-2A34-016E-DA59-0BDAC716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75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3D45-6DA6-3676-8D76-283CD807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6F261-762C-8424-F0EF-51651B00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561F-0FA3-627B-536E-DB8E2A8A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D941-4044-3806-298A-D8B7A354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3AAE-AAEF-B620-5FC3-DCD5BF84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0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AD97D-539B-3CBF-8E60-937098E59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9CEE8-9FB4-EDF9-C3DD-66DD1D57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68582-FE55-0C0F-B4E7-4BF9EC90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83E2-CFE5-DCC5-3110-BF429378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2E49-D4B1-8472-BD6D-D88B0CC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88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C151-744A-7846-6266-7B18E7DD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A6CC-4DB2-1A3F-8BD8-39B139F6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EF49-E53A-EE92-8533-453F7A53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D399-B165-9E7B-786D-D7E77615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0C36-27DC-33A1-009D-4521D39F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72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33F9-1A65-AE4E-9CC8-CDA86351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F71C9-D6ED-13D9-514D-3A8876F41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93EE-B539-C46B-2F98-9C4E3E4C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B934-F61F-E5B4-A19D-EF886A6D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737F5-6F88-96FC-D762-0A93BCDB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65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98A3-15D3-F347-C099-435B5E6E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9717-86EF-B788-BE30-C775C1591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48DC6-3C6D-CAB2-E945-5A77F415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9464F-9247-55F2-4563-930D0C86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2A3BC-A2A3-9E1B-2720-9259731A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E0924-3DF0-87F9-5A04-C095759C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05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F3DC-F8E2-2E39-0E67-5B27DE8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37E8-7948-B57F-5833-425E5C405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18C2-D186-BEFF-33C6-F9F85B99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14B3A-5523-807B-ABCC-CC3C50794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5C49F-459D-8094-63DE-AC364542B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EEB89-EA7E-031C-09D7-805DB55C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0C945-96A7-065C-ED8D-8BA12BF4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F40A6-F347-2B2E-96BC-8DF7EC76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9DD3-EB4E-3926-029A-25E088FA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A880C-4B9E-1649-970A-3B364DC0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3B2D6-A23E-CB9F-2239-1B8937A0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E178B-64A5-B138-6CF9-C78AE1D4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810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A30FC-A2C2-8BE8-4CF4-44261FA0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0E541-D403-6ADC-B92F-AD11CE4E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9E92-E68D-8F5F-44C1-114058AD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6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49CA-BEE5-C623-4783-A0650F8F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142F-5004-6F0E-CBC0-A7660106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F2958-4761-4E06-CF3E-A197D6C27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5CEB-35D6-2D10-F33C-25EF811D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0596-3795-BD68-F7E8-8B2D45E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36A6E-49A5-D930-1EDB-55D68AA9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87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F8F9-02AD-CC22-1843-D3420CC2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25101-6ED2-0395-3FD4-27195341D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DFE61-3DFB-21CB-5BDD-B4E6E027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2CB3E-C5B0-3574-25B7-2982FD93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56262-694A-D9C2-B336-9FF73738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B735-7DA1-9C78-03DB-0677713E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52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EEE2F-111C-1C94-C77B-E937DD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F174-1CDB-08F3-B30B-D56AA7E2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2659-A66D-DC7D-77FE-D2305898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1786-66BA-4AD7-A234-90223A1CD566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A0F-B598-1223-AEC2-2CBD71DD5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8503-6D37-61CF-01CC-41C69FAD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51D-DA42-4852-AC9D-032ACC4C0F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805530-6388-B372-7094-13F0C3088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261697"/>
              </p:ext>
            </p:extLst>
          </p:nvPr>
        </p:nvGraphicFramePr>
        <p:xfrm>
          <a:off x="643095" y="1024932"/>
          <a:ext cx="10710705" cy="535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29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#NG SHENG FENG#</dc:creator>
  <cp:lastModifiedBy>#NG SHENG FENG#</cp:lastModifiedBy>
  <cp:revision>1</cp:revision>
  <dcterms:created xsi:type="dcterms:W3CDTF">2023-09-23T07:14:59Z</dcterms:created>
  <dcterms:modified xsi:type="dcterms:W3CDTF">2023-09-25T13:41:38Z</dcterms:modified>
</cp:coreProperties>
</file>