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776122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(Goodfellow 2016)"/>
          <p:cNvSpPr/>
          <p:nvPr/>
        </p:nvSpPr>
        <p:spPr>
          <a:xfrm>
            <a:off x="11626490" y="9340850"/>
            <a:ext cx="13596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(Goodfellow 2016)</a:t>
            </a:r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ntroduction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21" name="Lecture slides for Chapter 1 of Deep Learning…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1899118"/>
          </a:xfrm>
          <a:prstGeom prst="rect">
            <a:avLst/>
          </a:prstGeom>
        </p:spPr>
        <p:txBody>
          <a:bodyPr/>
          <a:lstStyle/>
          <a:p>
            <a:pPr defTabSz="531622">
              <a:defRPr sz="2912"/>
            </a:pPr>
            <a:r>
              <a:t>Lecture slides for Chapter 1 of </a:t>
            </a:r>
            <a:r>
              <a:rPr i="1"/>
              <a:t>Deep Learning</a:t>
            </a:r>
          </a:p>
          <a:p>
            <a:pPr defTabSz="531622">
              <a:defRPr sz="2912"/>
            </a:pPr>
            <a:r>
              <a:t>www.deeplearningbook.org</a:t>
            </a:r>
            <a:endParaRPr i="1"/>
          </a:p>
          <a:p>
            <a:pPr defTabSz="531622">
              <a:defRPr sz="2912"/>
            </a:pPr>
            <a:r>
              <a:t>Ian Goodfellow</a:t>
            </a:r>
          </a:p>
          <a:p>
            <a:pPr defTabSz="531622">
              <a:defRPr sz="2912"/>
            </a:pPr>
            <a:r>
              <a:t>2016-09-26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MNIST Datase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MNIST Dataset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109" y="2187153"/>
            <a:ext cx="7086582" cy="713189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Figure 1.9"/>
          <p:cNvSpPr txBox="1"/>
          <p:nvPr/>
        </p:nvSpPr>
        <p:spPr>
          <a:xfrm>
            <a:off x="5415991" y="9156700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1.9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nections per Neur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Connections per Neuron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599" y="3018478"/>
            <a:ext cx="11197602" cy="546924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Figure 1.10"/>
          <p:cNvSpPr txBox="1"/>
          <p:nvPr/>
        </p:nvSpPr>
        <p:spPr>
          <a:xfrm>
            <a:off x="5288855" y="9156700"/>
            <a:ext cx="24270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1.10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umber of Neur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Number of Neurons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84" y="1923570"/>
            <a:ext cx="11795432" cy="590646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Figure 1.11"/>
          <p:cNvSpPr txBox="1"/>
          <p:nvPr/>
        </p:nvSpPr>
        <p:spPr>
          <a:xfrm>
            <a:off x="5305710" y="9156700"/>
            <a:ext cx="23933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1.11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olving Object Recogni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r>
              <a:t>Solving Object Recognition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2346799"/>
            <a:ext cx="11099800" cy="5772362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Figure 1.12"/>
          <p:cNvSpPr txBox="1"/>
          <p:nvPr/>
        </p:nvSpPr>
        <p:spPr>
          <a:xfrm>
            <a:off x="5288855" y="9156700"/>
            <a:ext cx="24270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1.12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presentations Matter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Representations Matter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9387" y="2721244"/>
            <a:ext cx="10086026" cy="606371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Figure 1.1"/>
          <p:cNvSpPr txBox="1"/>
          <p:nvPr/>
        </p:nvSpPr>
        <p:spPr>
          <a:xfrm>
            <a:off x="5415991" y="8901429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epth: Repeated Composi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Depth: Repeated Composition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453084" y="2204587"/>
            <a:ext cx="8098645" cy="683848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Figure 1.2"/>
          <p:cNvSpPr txBox="1"/>
          <p:nvPr/>
        </p:nvSpPr>
        <p:spPr>
          <a:xfrm>
            <a:off x="5415991" y="9156700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1.2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mputational Graph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Computational Graphs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382" y="2928898"/>
            <a:ext cx="10680036" cy="564840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Figure 1.3"/>
          <p:cNvSpPr txBox="1"/>
          <p:nvPr/>
        </p:nvSpPr>
        <p:spPr>
          <a:xfrm>
            <a:off x="5415991" y="8901429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1.3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achine Learning and AI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Machine Learning and AI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4503" y="2290505"/>
            <a:ext cx="6795794" cy="692519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Figure 1.4"/>
          <p:cNvSpPr txBox="1"/>
          <p:nvPr/>
        </p:nvSpPr>
        <p:spPr>
          <a:xfrm>
            <a:off x="5415991" y="9156700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earning Multiple Componen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Learning Multiple Components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1846" y="1442716"/>
            <a:ext cx="5610049" cy="780621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Figure 1.5"/>
          <p:cNvSpPr txBox="1"/>
          <p:nvPr/>
        </p:nvSpPr>
        <p:spPr>
          <a:xfrm>
            <a:off x="3774232" y="2421609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rganization of the Book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Organization of the Book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1368" y="2051552"/>
            <a:ext cx="4402064" cy="740309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Figure 1.6"/>
          <p:cNvSpPr txBox="1"/>
          <p:nvPr/>
        </p:nvSpPr>
        <p:spPr>
          <a:xfrm>
            <a:off x="3295925" y="2007938"/>
            <a:ext cx="21728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istorical Wav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Historical Waves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630" y="2977984"/>
            <a:ext cx="11763540" cy="5550232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Figure 1.7"/>
          <p:cNvSpPr txBox="1"/>
          <p:nvPr/>
        </p:nvSpPr>
        <p:spPr>
          <a:xfrm>
            <a:off x="5415991" y="8901429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istorical Trends: Growing Datasets"/>
          <p:cNvSpPr>
            <a:spLocks noGrp="1"/>
          </p:cNvSpPr>
          <p:nvPr>
            <p:ph type="title"/>
          </p:nvPr>
        </p:nvSpPr>
        <p:spPr>
          <a:xfrm>
            <a:off x="-29970" y="444500"/>
            <a:ext cx="12213916" cy="1939136"/>
          </a:xfrm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r>
              <a:t>Historical Trends: Growing Datasets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642" y="2194735"/>
            <a:ext cx="10802692" cy="536413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Figure 1.8"/>
          <p:cNvSpPr txBox="1"/>
          <p:nvPr/>
        </p:nvSpPr>
        <p:spPr>
          <a:xfrm>
            <a:off x="5415991" y="9003151"/>
            <a:ext cx="21728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Figure 1.8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自定义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Helvetica Light</vt:lpstr>
      <vt:lpstr>Helvetica Neue</vt:lpstr>
      <vt:lpstr>Helvetica</vt:lpstr>
      <vt:lpstr>White</vt:lpstr>
      <vt:lpstr>Introduction</vt:lpstr>
      <vt:lpstr>Representations Matter</vt:lpstr>
      <vt:lpstr>Depth: Repeated Composition</vt:lpstr>
      <vt:lpstr>Computational Graphs</vt:lpstr>
      <vt:lpstr>Machine Learning and AI</vt:lpstr>
      <vt:lpstr>Learning Multiple Components</vt:lpstr>
      <vt:lpstr>Organization of the Book</vt:lpstr>
      <vt:lpstr>Historical Waves</vt:lpstr>
      <vt:lpstr>Historical Trends: Growing Datasets</vt:lpstr>
      <vt:lpstr>The MNIST Dataset</vt:lpstr>
      <vt:lpstr>Connections per Neuron</vt:lpstr>
      <vt:lpstr>Number of Neurons</vt:lpstr>
      <vt:lpstr>Solving Object Recognition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Yue Wu</cp:lastModifiedBy>
  <cp:revision>1</cp:revision>
  <dcterms:modified xsi:type="dcterms:W3CDTF">2019-09-04T20:03:55Z</dcterms:modified>
</cp:coreProperties>
</file>