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(Goodfellow 2016)"/>
          <p:cNvSpPr/>
          <p:nvPr/>
        </p:nvSpPr>
        <p:spPr>
          <a:xfrm>
            <a:off x="11626490" y="9340850"/>
            <a:ext cx="13596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(Goodfellow 2016)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robability and Information Theory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Probability and Information Theory</a:t>
            </a:r>
          </a:p>
        </p:txBody>
      </p:sp>
      <p:sp>
        <p:nvSpPr>
          <p:cNvPr id="121" name="Lecture slides for Chapter 3 of Deep Learning…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1899118"/>
          </a:xfrm>
          <a:prstGeom prst="rect">
            <a:avLst/>
          </a:prstGeom>
        </p:spPr>
        <p:txBody>
          <a:bodyPr/>
          <a:lstStyle/>
          <a:p>
            <a:pPr defTabSz="531622">
              <a:defRPr sz="2912"/>
            </a:pPr>
            <a:r>
              <a:t>Lecture slides for Chapter 3 of </a:t>
            </a:r>
            <a:r>
              <a:rPr i="1"/>
              <a:t>Deep Learning</a:t>
            </a:r>
          </a:p>
          <a:p>
            <a:pPr defTabSz="531622">
              <a:defRPr sz="2912"/>
            </a:pPr>
            <a:r>
              <a:t>www.deeplearningbook.org</a:t>
            </a:r>
            <a:endParaRPr i="1"/>
          </a:p>
          <a:p>
            <a:pPr defTabSz="531622">
              <a:defRPr sz="2912"/>
            </a:pPr>
            <a:r>
              <a:t>Ian Goodfellow</a:t>
            </a:r>
          </a:p>
          <a:p>
            <a:pPr defTabSz="531622">
              <a:defRPr sz="2912"/>
            </a:pPr>
            <a:r>
              <a:t>2016-09-26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ariance and Covarian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Variance and Covariance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888" y="2985438"/>
            <a:ext cx="11206336" cy="1064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594" y="4727376"/>
            <a:ext cx="11206335" cy="80889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Covariance matrix:"/>
          <p:cNvSpPr txBox="1"/>
          <p:nvPr/>
        </p:nvSpPr>
        <p:spPr>
          <a:xfrm>
            <a:off x="1618099" y="6211970"/>
            <a:ext cx="392549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Covariance matrix: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8817" y="7199011"/>
            <a:ext cx="11441889" cy="979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ernoulli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Bernoulli Distribution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548" y="2926883"/>
            <a:ext cx="11351985" cy="405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aussian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Gaussian Distribution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33" y="3483840"/>
            <a:ext cx="12306150" cy="170523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Parametrized by variance:"/>
          <p:cNvSpPr txBox="1"/>
          <p:nvPr/>
        </p:nvSpPr>
        <p:spPr>
          <a:xfrm>
            <a:off x="1475808" y="2719820"/>
            <a:ext cx="54252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variance:</a:t>
            </a:r>
          </a:p>
        </p:txBody>
      </p:sp>
      <p:sp>
        <p:nvSpPr>
          <p:cNvPr id="167" name="Parametrized by precision:"/>
          <p:cNvSpPr txBox="1"/>
          <p:nvPr/>
        </p:nvSpPr>
        <p:spPr>
          <a:xfrm>
            <a:off x="1425021" y="5122013"/>
            <a:ext cx="55268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precision: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804" y="6069411"/>
            <a:ext cx="11794076" cy="1573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aussian Distribu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Gaussian Distribution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4371" y="1976651"/>
            <a:ext cx="10956058" cy="580029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Figure 3.1"/>
          <p:cNvSpPr txBox="1"/>
          <p:nvPr/>
        </p:nvSpPr>
        <p:spPr>
          <a:xfrm>
            <a:off x="5415991" y="7451883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ultivariate Gaussia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Multivariate Gaussian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74" y="4095915"/>
            <a:ext cx="12672225" cy="154118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Parametrized by covariance matrix:"/>
          <p:cNvSpPr txBox="1"/>
          <p:nvPr/>
        </p:nvSpPr>
        <p:spPr>
          <a:xfrm>
            <a:off x="2973733" y="3160040"/>
            <a:ext cx="72797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covariance matrix: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04" y="6986004"/>
            <a:ext cx="12803993" cy="152409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Parametrized by precision matrix:"/>
          <p:cNvSpPr txBox="1"/>
          <p:nvPr/>
        </p:nvSpPr>
        <p:spPr>
          <a:xfrm>
            <a:off x="3053196" y="6299086"/>
            <a:ext cx="68984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Parametrized by precision matrix: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ixture Distribu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Mixture Distributions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369" y="2275345"/>
            <a:ext cx="12428062" cy="1519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1149" y="5111113"/>
            <a:ext cx="5142502" cy="421143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Figure 3.2"/>
          <p:cNvSpPr txBox="1"/>
          <p:nvPr/>
        </p:nvSpPr>
        <p:spPr>
          <a:xfrm>
            <a:off x="5803809" y="9184132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3.2</a:t>
            </a:r>
          </a:p>
        </p:txBody>
      </p:sp>
      <p:sp>
        <p:nvSpPr>
          <p:cNvPr id="195" name="Gaussian mixture with three components"/>
          <p:cNvSpPr txBox="1"/>
          <p:nvPr/>
        </p:nvSpPr>
        <p:spPr>
          <a:xfrm>
            <a:off x="4927560" y="3686900"/>
            <a:ext cx="3804777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Gaussian mixture with three components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373" y="1723726"/>
            <a:ext cx="10814906" cy="714881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Logistic Sigmoid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Sigmoid</a:t>
            </a:r>
          </a:p>
        </p:txBody>
      </p:sp>
      <p:sp>
        <p:nvSpPr>
          <p:cNvPr id="199" name="Commonly used to parametrize Bernoulli distributions"/>
          <p:cNvSpPr txBox="1"/>
          <p:nvPr/>
        </p:nvSpPr>
        <p:spPr>
          <a:xfrm>
            <a:off x="1032631" y="8447279"/>
            <a:ext cx="1093953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Commonly used to parametrize Bernoulli distributions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oftplus Func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Softplus Function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324" y="2304610"/>
            <a:ext cx="10268152" cy="634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Bayes’ Ru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Bayes’ Rule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052" y="3920326"/>
            <a:ext cx="12518995" cy="1912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formation Theor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Theory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550" y="4026782"/>
            <a:ext cx="12774536" cy="971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483" y="5741383"/>
            <a:ext cx="12506670" cy="825282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Information:"/>
          <p:cNvSpPr txBox="1"/>
          <p:nvPr/>
        </p:nvSpPr>
        <p:spPr>
          <a:xfrm>
            <a:off x="5238179" y="3263458"/>
            <a:ext cx="25284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Information:</a:t>
            </a:r>
          </a:p>
        </p:txBody>
      </p:sp>
      <p:sp>
        <p:nvSpPr>
          <p:cNvPr id="214" name="Entropy:"/>
          <p:cNvSpPr txBox="1"/>
          <p:nvPr/>
        </p:nvSpPr>
        <p:spPr>
          <a:xfrm>
            <a:off x="5593915" y="5114250"/>
            <a:ext cx="18169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Entropy: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404" y="7893656"/>
            <a:ext cx="12522828" cy="136066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KL divergence:"/>
          <p:cNvSpPr txBox="1"/>
          <p:nvPr/>
        </p:nvSpPr>
        <p:spPr>
          <a:xfrm>
            <a:off x="4928654" y="7425953"/>
            <a:ext cx="31474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KL divergence: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obability Mass Func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Probability Mass Function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687" y="2241158"/>
            <a:ext cx="11919426" cy="3771725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Example: uniform distribution:"/>
          <p:cNvSpPr txBox="1"/>
          <p:nvPr/>
        </p:nvSpPr>
        <p:spPr>
          <a:xfrm>
            <a:off x="1082414" y="7064065"/>
            <a:ext cx="62637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Example: uniform distribution: 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9420" y="6420006"/>
            <a:ext cx="4821282" cy="1935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ntropy of a Bernoulli Variab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Entropy of a Bernoulli Variable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78534"/>
            <a:ext cx="11616027" cy="6160576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Figure 3.5"/>
          <p:cNvSpPr txBox="1"/>
          <p:nvPr/>
        </p:nvSpPr>
        <p:spPr>
          <a:xfrm>
            <a:off x="5131592" y="8873878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3.5</a:t>
            </a:r>
          </a:p>
        </p:txBody>
      </p:sp>
      <p:sp>
        <p:nvSpPr>
          <p:cNvPr id="221" name="Bernoulli parameter"/>
          <p:cNvSpPr txBox="1"/>
          <p:nvPr/>
        </p:nvSpPr>
        <p:spPr>
          <a:xfrm>
            <a:off x="7304409" y="8226177"/>
            <a:ext cx="41040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Bernoulli parameter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he KL Divergence is Asymmetri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The KL Divergence is Asymmetric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841" y="2592648"/>
            <a:ext cx="12681118" cy="632090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igure 3.6"/>
          <p:cNvSpPr txBox="1"/>
          <p:nvPr/>
        </p:nvSpPr>
        <p:spPr>
          <a:xfrm>
            <a:off x="5609900" y="8770460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3.6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rected Model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Directed Model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9417" y="2250529"/>
            <a:ext cx="5179592" cy="5252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54" y="7886637"/>
            <a:ext cx="12701965" cy="66335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Figure 3.7"/>
          <p:cNvSpPr txBox="1"/>
          <p:nvPr/>
        </p:nvSpPr>
        <p:spPr>
          <a:xfrm>
            <a:off x="1214640" y="2914422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3.7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bability Density Func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Probability Density Function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263" y="3816287"/>
            <a:ext cx="11347874" cy="224258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Example: uniform distribution:"/>
          <p:cNvSpPr txBox="1"/>
          <p:nvPr/>
        </p:nvSpPr>
        <p:spPr>
          <a:xfrm>
            <a:off x="1405595" y="6469412"/>
            <a:ext cx="62637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Example: uniform distribution: 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6235" y="6358178"/>
            <a:ext cx="3770586" cy="870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mputing Marginal Probability with the Sum Ru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r>
              <a:t>Computing Marginal Probability with the Sum Rule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90" y="4328296"/>
            <a:ext cx="11908510" cy="1076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791" y="6361607"/>
            <a:ext cx="11725908" cy="2024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ditional Probabi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Probability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962" y="4103513"/>
            <a:ext cx="11551150" cy="154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hain Rule of Probabi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Chain Rule of Probability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31" y="4338201"/>
            <a:ext cx="12640376" cy="1088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dependen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Independence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0" y="4283376"/>
            <a:ext cx="12862824" cy="1205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nditional Independen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Conditional Independence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52" y="4330065"/>
            <a:ext cx="12634466" cy="1104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xpect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Expectation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634" y="3315724"/>
            <a:ext cx="12236319" cy="1605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364" y="5089140"/>
            <a:ext cx="11418859" cy="132792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arity of expectations:"/>
          <p:cNvSpPr txBox="1"/>
          <p:nvPr/>
        </p:nvSpPr>
        <p:spPr>
          <a:xfrm>
            <a:off x="3992822" y="6583212"/>
            <a:ext cx="50191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linearity of expectations: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5194" y="7376393"/>
            <a:ext cx="12233200" cy="1007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Macintosh PowerPoint</Application>
  <PresentationFormat>Custom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Helvetica</vt:lpstr>
      <vt:lpstr>Helvetica Light</vt:lpstr>
      <vt:lpstr>Helvetica Neue</vt:lpstr>
      <vt:lpstr>White</vt:lpstr>
      <vt:lpstr>Probability and Information Theory</vt:lpstr>
      <vt:lpstr>Probability Mass Function</vt:lpstr>
      <vt:lpstr>Probability Density Function</vt:lpstr>
      <vt:lpstr>Computing Marginal Probability with the Sum Rule</vt:lpstr>
      <vt:lpstr>Conditional Probability</vt:lpstr>
      <vt:lpstr>Chain Rule of Probability</vt:lpstr>
      <vt:lpstr>Independence</vt:lpstr>
      <vt:lpstr>Conditional Independence</vt:lpstr>
      <vt:lpstr>Expectation</vt:lpstr>
      <vt:lpstr>Variance and Covariance</vt:lpstr>
      <vt:lpstr>Bernoulli Distribution</vt:lpstr>
      <vt:lpstr>Gaussian Distribution</vt:lpstr>
      <vt:lpstr>Gaussian Distribution</vt:lpstr>
      <vt:lpstr>Multivariate Gaussian</vt:lpstr>
      <vt:lpstr>Mixture Distributions</vt:lpstr>
      <vt:lpstr>Logistic Sigmoid</vt:lpstr>
      <vt:lpstr>Softplus Function</vt:lpstr>
      <vt:lpstr>Bayes’ Rule</vt:lpstr>
      <vt:lpstr>Information Theory</vt:lpstr>
      <vt:lpstr>Entropy of a Bernoulli Variable</vt:lpstr>
      <vt:lpstr>The KL Divergence is Asymmetric</vt:lpstr>
      <vt:lpstr>Directed Model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Information Theory</dc:title>
  <cp:lastModifiedBy>Microsoft Office User</cp:lastModifiedBy>
  <cp:revision>3</cp:revision>
  <dcterms:modified xsi:type="dcterms:W3CDTF">2019-08-27T01:52:38Z</dcterms:modified>
</cp:coreProperties>
</file>