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15" r:id="rId3"/>
    <p:sldId id="330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Peng" initials="LP" lastIdx="0" clrIdx="0">
    <p:extLst>
      <p:ext uri="{19B8F6BF-5375-455C-9EA6-DF929625EA0E}">
        <p15:presenceInfo xmlns:p15="http://schemas.microsoft.com/office/powerpoint/2012/main" userId="70c5c844-10ec-44b8-bc20-f07b2b0f663b" providerId="Windows Live"/>
      </p:ext>
    </p:extLst>
  </p:cmAuthor>
  <p:cmAuthor id="2" name="Yue Wu" initials="YW" lastIdx="5" clrIdx="1">
    <p:extLst>
      <p:ext uri="{19B8F6BF-5375-455C-9EA6-DF929625EA0E}">
        <p15:presenceInfo xmlns:p15="http://schemas.microsoft.com/office/powerpoint/2012/main" userId="068b09e47cb39c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D31"/>
    <a:srgbClr val="CFD5EA"/>
    <a:srgbClr val="1B83C3"/>
    <a:srgbClr val="00A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3"/>
    <p:restoredTop sz="84763" autoAdjust="0"/>
  </p:normalViewPr>
  <p:slideViewPr>
    <p:cSldViewPr snapToGrid="0" snapToObjects="1">
      <p:cViewPr varScale="1">
        <p:scale>
          <a:sx n="61" d="100"/>
          <a:sy n="61" d="100"/>
        </p:scale>
        <p:origin x="9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6D1217-9C01-3947-9DB8-99E92F155AD8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8F3FCC-7ECA-5348-BD78-C2464D64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31774"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F3FCC-7ECA-5348-BD78-C2464D646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6A63-0949-4142-A8C9-A4B72CA3C7EC}" type="datetimeFigureOut">
              <a:rPr lang="en-US" smtClean="0"/>
              <a:t>11/3/2019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C921-18FA-C140-A05C-DD23B39C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7F78F-A137-AB4C-AE67-48491E3D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71" y="1197061"/>
            <a:ext cx="8203464" cy="1089425"/>
          </a:xfrm>
        </p:spPr>
        <p:txBody>
          <a:bodyPr>
            <a:normAutofit/>
          </a:bodyPr>
          <a:lstStyle/>
          <a:p>
            <a:pPr algn="l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2DD214D-6F51-8942-AD1D-50D2D36F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47" y="7344"/>
            <a:ext cx="217765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3E0B427-1380-3B41-9569-01C15E2AAC51}"/>
              </a:ext>
            </a:extLst>
          </p:cNvPr>
          <p:cNvCxnSpPr>
            <a:cxnSpLocks/>
          </p:cNvCxnSpPr>
          <p:nvPr/>
        </p:nvCxnSpPr>
        <p:spPr>
          <a:xfrm>
            <a:off x="404261" y="2455402"/>
            <a:ext cx="822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48869F1-E464-2E43-8F19-D1B260AD2619}"/>
              </a:ext>
            </a:extLst>
          </p:cNvPr>
          <p:cNvGrpSpPr/>
          <p:nvPr/>
        </p:nvGrpSpPr>
        <p:grpSpPr>
          <a:xfrm>
            <a:off x="-885" y="6056519"/>
            <a:ext cx="9144000" cy="792118"/>
            <a:chOff x="0" y="6179419"/>
            <a:chExt cx="12192000" cy="6785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64C3ED7C-8814-9F44-A4EF-4CEFD9E4404A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50129B0F-E3C4-614B-851F-C52016CB9885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矩形 7"/>
          <p:cNvSpPr/>
          <p:nvPr/>
        </p:nvSpPr>
        <p:spPr>
          <a:xfrm>
            <a:off x="109664" y="3076152"/>
            <a:ext cx="8834639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48714" eaLnBrk="0" fontAlgn="base" hangingPunct="0">
              <a:lnSpc>
                <a:spcPts val="2554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 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   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Hanchao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   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en-US" altLang="zh-CN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Yunzhou</a:t>
            </a:r>
            <a:r>
              <a:rPr lang="en-US" altLang="zh-CN" sz="27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  <a:endParaRPr lang="en-US" sz="27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73F75-5A9C-0943-918B-50A503CB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14" y="372531"/>
            <a:ext cx="8294570" cy="693495"/>
          </a:xfrm>
        </p:spPr>
        <p:txBody>
          <a:bodyPr>
            <a:normAutofit/>
          </a:bodyPr>
          <a:lstStyle/>
          <a:p>
            <a:endParaRPr lang="en-US" sz="2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7143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02">
            <a:extLst>
              <a:ext uri="{FF2B5EF4-FFF2-40B4-BE49-F238E27FC236}">
                <a16:creationId xmlns:a16="http://schemas.microsoft.com/office/drawing/2014/main" xmlns="" id="{D51357B8-DAA8-7542-820A-EBBEC6A2BB60}"/>
              </a:ext>
            </a:extLst>
          </p:cNvPr>
          <p:cNvSpPr txBox="1"/>
          <p:nvPr/>
        </p:nvSpPr>
        <p:spPr>
          <a:xfrm>
            <a:off x="424714" y="2876257"/>
            <a:ext cx="829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15C236F9-C2C0-F942-894E-7231C58EE5BB}"/>
              </a:ext>
            </a:extLst>
          </p:cNvPr>
          <p:cNvSpPr/>
          <p:nvPr/>
        </p:nvSpPr>
        <p:spPr>
          <a:xfrm>
            <a:off x="0" y="6155765"/>
            <a:ext cx="9144000" cy="702235"/>
          </a:xfrm>
          <a:prstGeom prst="rect">
            <a:avLst/>
          </a:prstGeom>
          <a:solidFill>
            <a:srgbClr val="1B83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35D45BC-FED6-B04E-A051-AD988B32E34C}"/>
              </a:ext>
            </a:extLst>
          </p:cNvPr>
          <p:cNvSpPr/>
          <p:nvPr/>
        </p:nvSpPr>
        <p:spPr>
          <a:xfrm>
            <a:off x="-3806" y="6051705"/>
            <a:ext cx="9144000" cy="89886"/>
          </a:xfrm>
          <a:prstGeom prst="rect">
            <a:avLst/>
          </a:prstGeom>
          <a:solidFill>
            <a:srgbClr val="00AD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矩形 2"/>
          <p:cNvSpPr/>
          <p:nvPr/>
        </p:nvSpPr>
        <p:spPr>
          <a:xfrm>
            <a:off x="719957" y="1319106"/>
            <a:ext cx="6521669" cy="451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Questions you should answer in your presentation –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 is the problem you are addressing and why is it pertinent?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 research have you done into the context of this problem?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 is the data that you will use? How did/will you get it?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How are you planning on implementing your solution?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 metrics are you using to evaluate your results?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1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349C479-8AED-8B45-99B9-C0B0852CC8A6}"/>
              </a:ext>
            </a:extLst>
          </p:cNvPr>
          <p:cNvCxnSpPr>
            <a:cxnSpLocks/>
          </p:cNvCxnSpPr>
          <p:nvPr/>
        </p:nvCxnSpPr>
        <p:spPr>
          <a:xfrm>
            <a:off x="424714" y="971433"/>
            <a:ext cx="829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ACAA63D-61F5-4644-B8F6-AE264247F66C}"/>
              </a:ext>
            </a:extLst>
          </p:cNvPr>
          <p:cNvGrpSpPr/>
          <p:nvPr/>
        </p:nvGrpSpPr>
        <p:grpSpPr>
          <a:xfrm>
            <a:off x="-3806" y="6051717"/>
            <a:ext cx="9144000" cy="792118"/>
            <a:chOff x="0" y="6179419"/>
            <a:chExt cx="12192000" cy="678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5C236F9-C2C0-F942-894E-7231C58EE5BB}"/>
                </a:ext>
              </a:extLst>
            </p:cNvPr>
            <p:cNvSpPr/>
            <p:nvPr/>
          </p:nvSpPr>
          <p:spPr>
            <a:xfrm>
              <a:off x="0" y="6256418"/>
              <a:ext cx="12192000" cy="601578"/>
            </a:xfrm>
            <a:prstGeom prst="rect">
              <a:avLst/>
            </a:prstGeom>
            <a:solidFill>
              <a:srgbClr val="1B83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935D45BC-FED6-B04E-A051-AD988B32E34C}"/>
                </a:ext>
              </a:extLst>
            </p:cNvPr>
            <p:cNvSpPr/>
            <p:nvPr/>
          </p:nvSpPr>
          <p:spPr>
            <a:xfrm>
              <a:off x="0" y="6179419"/>
              <a:ext cx="12192000" cy="77002"/>
            </a:xfrm>
            <a:prstGeom prst="rect">
              <a:avLst/>
            </a:prstGeom>
            <a:solidFill>
              <a:srgbClr val="00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3" name="TextBox 202">
            <a:extLst>
              <a:ext uri="{FF2B5EF4-FFF2-40B4-BE49-F238E27FC236}">
                <a16:creationId xmlns:a16="http://schemas.microsoft.com/office/drawing/2014/main" xmlns="" id="{D51357B8-DAA8-7542-820A-EBBEC6A2BB60}"/>
              </a:ext>
            </a:extLst>
          </p:cNvPr>
          <p:cNvSpPr txBox="1"/>
          <p:nvPr/>
        </p:nvSpPr>
        <p:spPr>
          <a:xfrm>
            <a:off x="424714" y="2876257"/>
            <a:ext cx="8294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</a:p>
        </p:txBody>
      </p:sp>
      <p:grpSp>
        <p:nvGrpSpPr>
          <p:cNvPr id="12" name="Group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3752C0-1D59-9F4F-90F6-21CB307F7A3C}"/>
              </a:ext>
            </a:extLst>
          </p:cNvPr>
          <p:cNvGrpSpPr/>
          <p:nvPr/>
        </p:nvGrpSpPr>
        <p:grpSpPr>
          <a:xfrm>
            <a:off x="2867802" y="2251955"/>
            <a:ext cx="4044501" cy="3559988"/>
            <a:chOff x="2804103" y="2375656"/>
            <a:chExt cx="4044501" cy="3559988"/>
          </a:xfrm>
        </p:grpSpPr>
        <p:pic>
          <p:nvPicPr>
            <p:cNvPr id="13" name="图片 12" descr="Tips for Increasing Online Sales - The Questions You Need to Answer to Get More Customers Now.jp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AC96236-5460-1348-AA01-C86F5BD6A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03" y="2624546"/>
              <a:ext cx="4044501" cy="331109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图片 13" descr="question-answer-icon_sm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4FDAE8F-E9CD-4D44-B7FF-3B9DC71E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706" y="2375656"/>
              <a:ext cx="1198049" cy="117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16A54B-1447-DC45-ABF0-4C5B089EC781}"/>
              </a:ext>
            </a:extLst>
          </p:cNvPr>
          <p:cNvSpPr txBox="1">
            <a:spLocks/>
          </p:cNvSpPr>
          <p:nvPr/>
        </p:nvSpPr>
        <p:spPr>
          <a:xfrm>
            <a:off x="-670574" y="794403"/>
            <a:ext cx="10937952" cy="145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Consolas" panose="020B0609020204030204" pitchFamily="49" charset="0"/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14313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25673</TotalTime>
  <Words>85</Words>
  <Application>Microsoft Office PowerPoint</Application>
  <PresentationFormat>全屏显示(4:3)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Consolas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Peng</dc:creator>
  <cp:lastModifiedBy>Yue Wu</cp:lastModifiedBy>
  <cp:revision>1328</cp:revision>
  <cp:lastPrinted>2019-08-02T20:27:52Z</cp:lastPrinted>
  <dcterms:created xsi:type="dcterms:W3CDTF">2018-05-16T22:23:00Z</dcterms:created>
  <dcterms:modified xsi:type="dcterms:W3CDTF">2019-11-04T02:24:21Z</dcterms:modified>
</cp:coreProperties>
</file>