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3FE9-75A6-474B-8036-EAB65BAF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93A1-00C6-9B41-8FF2-B87D2228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1AAF-A63F-374C-B9A5-25249F5B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C657-C1E5-5C45-A4CB-F4605B8C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3176-7153-364D-AAC6-E2A81DB6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DD5D-8200-BA4F-B7B3-91F632C6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23C63-6B8D-554E-A86B-5E6FB7B4E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B127-F797-6343-B25C-AB19EFFB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ACCD-8BD7-904C-8142-12577A6E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B9198-3174-7F4A-B83B-B21A779D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B976C-BF6A-C94D-9A43-899FBC9F7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16F45-E71A-ED42-90C5-3635B90B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1D99-7500-2046-8C19-50B4BAF1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FCA2-8C68-F24C-A0DD-2AF0CB09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63B4-892A-D74A-BC8D-F6777BA3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5535-B5FE-4B4D-AB2D-2111658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50C4-9C56-AD49-8FC4-C65A4F1D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F3D3-B80A-8E40-96C0-6FD526AB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AAB3-706D-0048-B4C0-5DE022ED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76DA-F3ED-7E41-B7E2-0DE4680E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9FF-4C26-A349-A61D-B7BCF5ED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ECE54-1783-FF46-81DA-340A50F1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11A1-B2B2-7E44-ABE8-DAA9291D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210C-F228-E24C-88B2-8C9D1C9D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F10D-4C84-134D-8C3E-A28E76A5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D356-06F1-1746-8A8A-1AB06519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58BF-7B97-5E41-803D-A99DDBF0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DF7F1-BEF9-6D4E-A2B3-F84374B7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18918-5E2C-4443-8383-0C266218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1CAD-1CD3-4C44-849F-DEEFD956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DBE4-A601-4A45-B6A3-509F2117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14C5-772F-9045-AF90-5B08CDFD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AB026-9158-874C-ACCE-529672DF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2D2D2-D292-1E4E-8CCE-9C28DE77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6F73A-9AA7-5144-8EE7-B47BDDFF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4F6B3-F44C-474C-AC77-A1330249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2943D-49D8-F949-8714-ABD10D3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54BEF-A610-704F-9A22-6E7F771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E6746-66BD-CA49-9FCA-5F749DEB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37F1-E4D9-9B46-96DF-FA50FDB2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B6E1-B078-B84D-BB6D-D6FF234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C713-E6DE-954D-9655-4110A09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08B52-4179-DF41-AC37-D394F21B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3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13FD5-34E2-DF48-9C71-5182F11C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2A65-7DF6-6C40-BB0D-7C8541BF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882BB-D8AC-5B41-99A3-F89099CA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A62A-D456-AB4A-95C8-63EA9B12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22B4-EA72-604A-B6A8-41DD8E16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8845C-0350-E148-A251-FFD4165BD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8BA87-75CA-1846-8FB4-85EA93E3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EFE2-B269-C44F-A6A3-AF7CD389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7D50-E97F-AF44-B0EC-A705193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9161-FD43-BF4F-8CEA-CBBA52A9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5EB24-A90A-E44E-A254-75722CABC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A43C-8BA8-164E-B3F0-B9442890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DC9C3-5438-2540-8B60-09F342E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F6F32-F7C8-3A40-A8D7-9CBBFC78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D4DD-0E06-CC45-A2FB-093A2FD3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EA461-F00C-284A-B1A6-C4FAF61B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955E-F383-5F45-A77F-6979FE5F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231E-3A07-C94B-931A-02C0D96D4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47FD-A012-5E4E-8ABB-74A91263A0D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1875-9F14-1747-9790-4BE74DC9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EE74-8FED-9744-9F56-729F7C2D4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3674-CB08-CE41-AD1E-714CB043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BA45-E948-9C48-AD99-EC7885602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600: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25162-1E63-9D41-8FC8-304B2D6A5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</a:t>
            </a:r>
            <a:r>
              <a:rPr lang="en-US" dirty="0" err="1"/>
              <a:t>Plassard</a:t>
            </a:r>
            <a:r>
              <a:rPr lang="en-US" dirty="0"/>
              <a:t> PhD</a:t>
            </a:r>
          </a:p>
        </p:txBody>
      </p:sp>
    </p:spTree>
    <p:extLst>
      <p:ext uri="{BB962C8B-B14F-4D97-AF65-F5344CB8AC3E}">
        <p14:creationId xmlns:p14="http://schemas.microsoft.com/office/powerpoint/2010/main" val="117058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3032-5DE5-684F-90FD-120919FE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CFF5-7F16-3749-8BAF-65023FEC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include your experience coding in python and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6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1642-185C-F842-9E81-3FD334F2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4E19-BA8D-9341-8F8E-57DF58B1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cover modern(-</a:t>
            </a:r>
            <a:r>
              <a:rPr lang="en-US" dirty="0" err="1"/>
              <a:t>ish</a:t>
            </a:r>
            <a:r>
              <a:rPr lang="en-US" dirty="0"/>
              <a:t>) deep learning areas of practical and theoretical interest</a:t>
            </a:r>
          </a:p>
          <a:p>
            <a:r>
              <a:rPr lang="en-US" dirty="0"/>
              <a:t>Textbook (optional): </a:t>
            </a:r>
            <a:r>
              <a:rPr lang="en-US" i="1" dirty="0"/>
              <a:t>Deep Learning</a:t>
            </a:r>
            <a:r>
              <a:rPr lang="en-US" dirty="0"/>
              <a:t> by Ian </a:t>
            </a:r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and Aaron </a:t>
            </a:r>
            <a:r>
              <a:rPr lang="en-US" dirty="0" err="1"/>
              <a:t>Courville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https://www.deeplearningbook.org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Supplemented by papers I find interesting</a:t>
            </a:r>
          </a:p>
        </p:txBody>
      </p:sp>
    </p:spTree>
    <p:extLst>
      <p:ext uri="{BB962C8B-B14F-4D97-AF65-F5344CB8AC3E}">
        <p14:creationId xmlns:p14="http://schemas.microsoft.com/office/powerpoint/2010/main" val="391159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CEB7-96C2-894D-A278-C1888AD4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D371-B051-DD4A-9A23-7F3830E7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Adjunct Faculty/Lecturer at CWRU</a:t>
            </a:r>
          </a:p>
          <a:p>
            <a:pPr lvl="1"/>
            <a:r>
              <a:rPr lang="en-US" dirty="0"/>
              <a:t>Means I am not here every day</a:t>
            </a:r>
          </a:p>
          <a:p>
            <a:r>
              <a:rPr lang="en-US" dirty="0"/>
              <a:t>Data scientist at Progressive Insurance</a:t>
            </a:r>
          </a:p>
          <a:p>
            <a:pPr lvl="1"/>
            <a:r>
              <a:rPr lang="en-US" dirty="0"/>
              <a:t>Working with deep learning models</a:t>
            </a:r>
          </a:p>
          <a:p>
            <a:r>
              <a:rPr lang="en-US" dirty="0"/>
              <a:t>Office hours by request (for now)</a:t>
            </a:r>
          </a:p>
          <a:p>
            <a:pPr lvl="1"/>
            <a:r>
              <a:rPr lang="en-US" dirty="0"/>
              <a:t>If there is significant, consistent interest, I will set some up</a:t>
            </a:r>
          </a:p>
          <a:p>
            <a:pPr lvl="1"/>
            <a:endParaRPr lang="en-US" dirty="0"/>
          </a:p>
          <a:p>
            <a:r>
              <a:rPr lang="en-US" dirty="0">
                <a:sym typeface="Wingdings" pitchFamily="2" charset="2"/>
              </a:rPr>
              <a:t>Please ask lots of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E40-9E9A-E948-9939-AD0BB5FC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C69A-69DE-9C4B-8D60-52CA3E90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machine learning/neural networks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Convolutional Networks</a:t>
            </a:r>
          </a:p>
          <a:p>
            <a:r>
              <a:rPr lang="en-US" dirty="0"/>
              <a:t>Recurrent/Recursive Networks</a:t>
            </a:r>
          </a:p>
          <a:p>
            <a:r>
              <a:rPr lang="en-US" dirty="0"/>
              <a:t>Generative Models</a:t>
            </a:r>
          </a:p>
          <a:p>
            <a:r>
              <a:rPr lang="en-US" dirty="0"/>
              <a:t>Approximate Inference</a:t>
            </a:r>
          </a:p>
          <a:p>
            <a:endParaRPr lang="en-US" dirty="0"/>
          </a:p>
          <a:p>
            <a:r>
              <a:rPr lang="en-US" dirty="0"/>
              <a:t>Others/focused based on your interests</a:t>
            </a:r>
          </a:p>
        </p:txBody>
      </p:sp>
    </p:spTree>
    <p:extLst>
      <p:ext uri="{BB962C8B-B14F-4D97-AF65-F5344CB8AC3E}">
        <p14:creationId xmlns:p14="http://schemas.microsoft.com/office/powerpoint/2010/main" val="80252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9DB4-2763-0647-B48D-602DAED4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050B-4F3B-B34F-9E8C-F068D9BB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  <a:p>
            <a:r>
              <a:rPr lang="en-US" dirty="0"/>
              <a:t>Probability Theory</a:t>
            </a:r>
          </a:p>
          <a:p>
            <a:r>
              <a:rPr lang="en-US" dirty="0"/>
              <a:t>Numerical Computation</a:t>
            </a:r>
          </a:p>
          <a:p>
            <a:endParaRPr lang="en-US" dirty="0"/>
          </a:p>
          <a:p>
            <a:r>
              <a:rPr lang="en-US" dirty="0"/>
              <a:t>Some programming (we will be using python)</a:t>
            </a:r>
          </a:p>
        </p:txBody>
      </p:sp>
    </p:spTree>
    <p:extLst>
      <p:ext uri="{BB962C8B-B14F-4D97-AF65-F5344CB8AC3E}">
        <p14:creationId xmlns:p14="http://schemas.microsoft.com/office/powerpoint/2010/main" val="13259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DEFE-5C09-B342-AA8B-1F7CDA95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AAEE-F816-EA40-B9E3-50BA56F1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10% showing up to class and being engaged</a:t>
            </a:r>
          </a:p>
          <a:p>
            <a:r>
              <a:rPr lang="en-US" dirty="0"/>
              <a:t>30% homework assignments</a:t>
            </a:r>
          </a:p>
          <a:p>
            <a:r>
              <a:rPr lang="en-US" dirty="0"/>
              <a:t>20% in-class paper presentation</a:t>
            </a:r>
          </a:p>
          <a:p>
            <a:r>
              <a:rPr lang="en-US" dirty="0"/>
              <a:t>40%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93393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B17-743B-E94F-80C3-99C55546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636A-EE03-264B-BB80-36C655BD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Deep learning is an active area of research</a:t>
            </a:r>
          </a:p>
          <a:p>
            <a:r>
              <a:rPr lang="en-US" dirty="0"/>
              <a:t>Literacy around reading papers and understanding the work is important</a:t>
            </a:r>
          </a:p>
          <a:p>
            <a:endParaRPr lang="en-US" dirty="0"/>
          </a:p>
          <a:p>
            <a:r>
              <a:rPr lang="en-US" dirty="0"/>
              <a:t>Students will be expected to present a paper (in teams of 2) from a prescribed list</a:t>
            </a:r>
          </a:p>
          <a:p>
            <a:pPr lvl="1"/>
            <a:r>
              <a:rPr lang="en-US" dirty="0"/>
              <a:t>Topic will typically be something relevant to the previous week’s lecture</a:t>
            </a:r>
          </a:p>
          <a:p>
            <a:pPr lvl="1"/>
            <a:r>
              <a:rPr lang="en-US" dirty="0"/>
              <a:t>Students can present other paper’s at the professor’s permission</a:t>
            </a:r>
          </a:p>
          <a:p>
            <a:r>
              <a:rPr lang="en-US" dirty="0"/>
              <a:t>Presentation should cover</a:t>
            </a:r>
          </a:p>
          <a:p>
            <a:pPr lvl="1"/>
            <a:r>
              <a:rPr lang="en-US" dirty="0"/>
              <a:t>Necessary background information</a:t>
            </a:r>
          </a:p>
          <a:p>
            <a:pPr lvl="1"/>
            <a:r>
              <a:rPr lang="en-US" dirty="0"/>
              <a:t>What problem they were addressing</a:t>
            </a:r>
          </a:p>
          <a:p>
            <a:pPr lvl="1"/>
            <a:r>
              <a:rPr lang="en-US" dirty="0"/>
              <a:t>The authors’ solution(s)</a:t>
            </a:r>
          </a:p>
          <a:p>
            <a:pPr lvl="1"/>
            <a:r>
              <a:rPr lang="en-US" dirty="0"/>
              <a:t>Datasets they worked off of</a:t>
            </a:r>
          </a:p>
          <a:p>
            <a:pPr lvl="1"/>
            <a:r>
              <a:rPr lang="en-US" dirty="0"/>
              <a:t>Other approaches they validated against and why</a:t>
            </a:r>
          </a:p>
          <a:p>
            <a:pPr lvl="1"/>
            <a:r>
              <a:rPr lang="en-US" dirty="0"/>
              <a:t>Any code available (</a:t>
            </a:r>
            <a:r>
              <a:rPr lang="en-US" dirty="0">
                <a:hlinkClick r:id="rId2"/>
              </a:rPr>
              <a:t>https://paperswithcode.com/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753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0A2D-0C9A-F844-8A1A-340E5DDF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D6DA-9873-B64F-86C6-342CBFFB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using deep learning in an interesting way</a:t>
            </a:r>
          </a:p>
          <a:p>
            <a:r>
              <a:rPr lang="en-US" dirty="0"/>
              <a:t>Groups of four</a:t>
            </a:r>
          </a:p>
          <a:p>
            <a:r>
              <a:rPr lang="en-US" dirty="0"/>
              <a:t>Project should be at least 40 hours of work per student</a:t>
            </a:r>
          </a:p>
          <a:p>
            <a:endParaRPr lang="en-US" dirty="0"/>
          </a:p>
          <a:p>
            <a:r>
              <a:rPr lang="en-US" dirty="0"/>
              <a:t>More on this later in the semester</a:t>
            </a:r>
          </a:p>
        </p:txBody>
      </p:sp>
    </p:spTree>
    <p:extLst>
      <p:ext uri="{BB962C8B-B14F-4D97-AF65-F5344CB8AC3E}">
        <p14:creationId xmlns:p14="http://schemas.microsoft.com/office/powerpoint/2010/main" val="136827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0ED-F422-8049-B68E-121C1594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5CF9-1032-C545-828A-60257993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HPC to get GPUs available for course</a:t>
            </a:r>
          </a:p>
          <a:p>
            <a:pPr lvl="1"/>
            <a:r>
              <a:rPr lang="en-US" dirty="0"/>
              <a:t>Should be ready by second lecture once the roster is more finalized</a:t>
            </a:r>
          </a:p>
          <a:p>
            <a:r>
              <a:rPr lang="en-US" dirty="0"/>
              <a:t>All work is to be done in python </a:t>
            </a:r>
            <a:r>
              <a:rPr lang="en-US" dirty="0" err="1"/>
              <a:t>tensorflow</a:t>
            </a:r>
            <a:r>
              <a:rPr lang="en-US" dirty="0"/>
              <a:t> or </a:t>
            </a:r>
            <a:r>
              <a:rPr lang="en-US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351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EECS 600: Deep Learning</vt:lpstr>
      <vt:lpstr>Course Overview</vt:lpstr>
      <vt:lpstr>About Me</vt:lpstr>
      <vt:lpstr>Topics Covered</vt:lpstr>
      <vt:lpstr>Prerequisite Knowledge</vt:lpstr>
      <vt:lpstr>Grading and Evaluation</vt:lpstr>
      <vt:lpstr>Paper Presentations</vt:lpstr>
      <vt:lpstr>Final Project</vt:lpstr>
      <vt:lpstr>Computing Resources</vt:lpstr>
      <vt:lpstr>Survey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600: Deep Learning</dc:title>
  <dc:creator>Microsoft Office User</dc:creator>
  <cp:lastModifiedBy>Microsoft Office User</cp:lastModifiedBy>
  <cp:revision>13</cp:revision>
  <dcterms:created xsi:type="dcterms:W3CDTF">2019-08-25T01:09:18Z</dcterms:created>
  <dcterms:modified xsi:type="dcterms:W3CDTF">2019-08-27T21:37:15Z</dcterms:modified>
</cp:coreProperties>
</file>