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D3AD-D72C-4FAC-A16C-2600CCBCF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457B7-9037-492F-9A9B-AE243E96C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32EE8-90DD-43C9-8A94-30F96DA1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7E9D-C233-4393-85FE-8C1C341A193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C17C3-F6D0-40C1-B0D6-D755CB38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D9588-2958-4231-AEC7-888C3F415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D3E0-421B-4B45-BEAC-9051298EF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4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0C293-0CB6-46BA-B7C8-B14AE448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3270F-05EB-4F96-8C03-0DE51BA88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FD69E-F6D0-480D-9850-FCFE97168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7E9D-C233-4393-85FE-8C1C341A193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57501-6707-49D7-956E-18B8C073B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27683-D44A-4CF2-B5ED-5D1184466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D3E0-421B-4B45-BEAC-9051298EF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5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7C066-78FC-4A8A-9263-B4DE77846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ECA4D-402F-43B6-8ED7-51A900696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A4A23-6ECD-41DE-B836-65344ECB4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7E9D-C233-4393-85FE-8C1C341A193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B482C-6F7B-4564-A7F3-CA2FF5DB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64EEC-7A0C-4874-9153-CA9A6577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D3E0-421B-4B45-BEAC-9051298EF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2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E27A-C518-4209-9BB1-B69C3D7C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66362-F27B-4E10-9F41-DDE83593E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42C3C-B461-445B-8B6D-6BBB736FD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7E9D-C233-4393-85FE-8C1C341A193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C4214-C3D9-44FC-BB51-F06F28CBE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6DD49-F23D-426D-8D9F-B2F35067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D3E0-421B-4B45-BEAC-9051298EF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1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2690-29F4-414F-9412-2ECC3EA06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5E806-8634-42EA-B445-5841ED441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A3ADA-2ABC-402B-86E1-8245C7E1A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7E9D-C233-4393-85FE-8C1C341A193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9EA42-540D-443E-AAE1-79261CDB9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55D04-39FD-44F0-9E23-6BC5FEE7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D3E0-421B-4B45-BEAC-9051298EF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1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45DEA-D55A-4FFB-8C43-4DE78A0D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2312E-C05C-4FE8-B086-B8CEDA021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10AED-FC7E-416F-B01F-DB999B72D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30DE2-B70A-47C0-9807-A9CCA89C7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7E9D-C233-4393-85FE-8C1C341A193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4781B-AEA9-4406-B790-F7B860C3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28855-9903-4DD7-ABE1-62D5AF7CC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D3E0-421B-4B45-BEAC-9051298EF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9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7565-3337-4206-B713-BBF364D2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6888F-76E5-456C-AF16-E8B513EB4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95F66-B92B-4604-B48C-A91989548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9D793-F1D2-4694-9CB1-C3A177B1B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8F1DF-919E-4E06-B5E1-2B04D8B82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1A691B-9106-4113-8789-B6ABD47FB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7E9D-C233-4393-85FE-8C1C341A193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2ECD0A-9F54-45EC-AC21-CFF8E265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48E68-6951-4396-9D0E-86D52D316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D3E0-421B-4B45-BEAC-9051298EF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9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424F-866B-4C9C-8BF2-4CE4EBC1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A605D-5C47-427A-B582-81687585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7E9D-C233-4393-85FE-8C1C341A193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75250-C788-4909-B1AA-D8F0A8133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C3EC9-AACB-4425-BDE8-391C7343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D3E0-421B-4B45-BEAC-9051298EF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0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B7975-F657-43F1-9C09-BE78D22C1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7E9D-C233-4393-85FE-8C1C341A193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BA7472-FEFD-4AA2-8B6B-76E7D352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7FAF3-7212-4C64-A095-E42070D48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D3E0-421B-4B45-BEAC-9051298EF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4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44DE7-EAA1-4E24-96CF-648A02BD0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2CB0D-94DB-4CAE-877B-7B5ECE14B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86963-5C5F-48BF-9489-03BA85126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228ED-90A4-4C31-865A-0876C2DF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7E9D-C233-4393-85FE-8C1C341A193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846E0-4839-4CAD-80DB-C197B330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34837-0D7C-48AE-964A-392BBD80D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D3E0-421B-4B45-BEAC-9051298EF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2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C498-F995-4F57-B9E2-A9BC2493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879DD0-7E03-4B3A-8C06-295C514C7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CE216-4E86-413E-AFA3-00009A427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49E15-184B-4D1B-B54F-BE52547F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7E9D-C233-4393-85FE-8C1C341A193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FA11F-1DB8-47BF-8963-74E6E776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A6E0B-AC46-46D9-929A-915C31AA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FD3E0-421B-4B45-BEAC-9051298EF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0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3F626-71A8-47D0-899F-1CD1985EA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59C40-4990-47B9-B611-5395E1A70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7B594-15E1-4D30-BFAD-E1DD003F1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57E9D-C233-4393-85FE-8C1C341A1935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94E05-B8B6-4AE6-BE41-8A0C118C2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B7AF0-007B-4D2D-AC62-709393F50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FD3E0-421B-4B45-BEAC-9051298EF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5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bert-explained-state-of-the-art-language-model-for-nlp-f8b21a9b6270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owardsdatascience.com/demystifying-gans-in-tensorflow-2-0-9890834ab3d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175D-E063-43EE-9027-46D0F9430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GAN and Sequence Modeling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A14A0-EF3D-4317-B761-92CF433DE0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95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6FDD-9B48-4F7E-98B8-BD2CB9257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RNNs – types of problems</a:t>
            </a:r>
          </a:p>
        </p:txBody>
      </p:sp>
      <p:pic>
        <p:nvPicPr>
          <p:cNvPr id="7170" name="Picture 2" descr="http://karpathy.github.io/assets/rnn/diags.jpeg">
            <a:extLst>
              <a:ext uri="{FF2B5EF4-FFF2-40B4-BE49-F238E27FC236}">
                <a16:creationId xmlns:a16="http://schemas.microsoft.com/office/drawing/2014/main" id="{0FAAB45F-EB41-4054-942E-CDED0E00B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8663"/>
            <a:ext cx="12192000" cy="381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128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D72B-7191-4F00-8418-1CE03CBD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and search within images</a:t>
            </a:r>
          </a:p>
        </p:txBody>
      </p:sp>
      <p:pic>
        <p:nvPicPr>
          <p:cNvPr id="8196" name="Picture 4" descr="http://karpathy.github.io/assets/rnn/house_generate.gif">
            <a:extLst>
              <a:ext uri="{FF2B5EF4-FFF2-40B4-BE49-F238E27FC236}">
                <a16:creationId xmlns:a16="http://schemas.microsoft.com/office/drawing/2014/main" id="{2123EFEA-ADF4-4C2B-82C9-221AC590672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066" y="1929817"/>
            <a:ext cx="4171494" cy="403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karpathy.github.io/assets/rnn/house_read.gif">
            <a:extLst>
              <a:ext uri="{FF2B5EF4-FFF2-40B4-BE49-F238E27FC236}">
                <a16:creationId xmlns:a16="http://schemas.microsoft.com/office/drawing/2014/main" id="{FC8755CE-B364-466A-8ED3-643007EAE12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130" y="1929817"/>
            <a:ext cx="2341984" cy="418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901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DDFD2-8E41-4BAC-BC28-67A1AFED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Text</a:t>
            </a:r>
          </a:p>
        </p:txBody>
      </p:sp>
      <p:pic>
        <p:nvPicPr>
          <p:cNvPr id="9218" name="Picture 2" descr="To generate text the model's output is fed back to the input">
            <a:extLst>
              <a:ext uri="{FF2B5EF4-FFF2-40B4-BE49-F238E27FC236}">
                <a16:creationId xmlns:a16="http://schemas.microsoft.com/office/drawing/2014/main" id="{32E274E4-7CE5-41CE-9879-E2EB2A699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17" y="1857375"/>
            <a:ext cx="9237249" cy="351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88CE91-4835-4E1C-A232-B4FE63154580}"/>
              </a:ext>
            </a:extLst>
          </p:cNvPr>
          <p:cNvSpPr txBox="1"/>
          <p:nvPr/>
        </p:nvSpPr>
        <p:spPr>
          <a:xfrm>
            <a:off x="1442906" y="5805182"/>
            <a:ext cx="4604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model to predict next character/word/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10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039EC-9FDC-4861-AE34-D2843DE0E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</a:t>
            </a:r>
          </a:p>
        </p:txBody>
      </p:sp>
      <p:pic>
        <p:nvPicPr>
          <p:cNvPr id="10242" name="Picture 2" descr="Image result for GOogle BERT">
            <a:extLst>
              <a:ext uri="{FF2B5EF4-FFF2-40B4-BE49-F238E27FC236}">
                <a16:creationId xmlns:a16="http://schemas.microsoft.com/office/drawing/2014/main" id="{59F7087F-224F-4A9E-95D1-49CA1E21D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389" y="535889"/>
            <a:ext cx="7424082" cy="503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7F31074-9E17-4755-B0C2-372A4188AB0E}"/>
              </a:ext>
            </a:extLst>
          </p:cNvPr>
          <p:cNvSpPr/>
          <p:nvPr/>
        </p:nvSpPr>
        <p:spPr>
          <a:xfrm>
            <a:off x="0" y="6480075"/>
            <a:ext cx="103771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https://towardsdatascience.com/bert-explained-state-of-the-art-language-model-for-nlp-f8b21a9b6270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8414A-812A-4B7A-8C6C-4881B4EBACC4}"/>
              </a:ext>
            </a:extLst>
          </p:cNvPr>
          <p:cNvSpPr txBox="1"/>
          <p:nvPr/>
        </p:nvSpPr>
        <p:spPr>
          <a:xfrm>
            <a:off x="838200" y="2374084"/>
            <a:ext cx="400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 an “Attention” mechanism to understand the relationship between words</a:t>
            </a:r>
          </a:p>
        </p:txBody>
      </p:sp>
    </p:spTree>
    <p:extLst>
      <p:ext uri="{BB962C8B-B14F-4D97-AF65-F5344CB8AC3E}">
        <p14:creationId xmlns:p14="http://schemas.microsoft.com/office/powerpoint/2010/main" val="220987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5C3F-F60D-4A63-81CC-32530BBB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Adversarial Networks (GANs)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ECCAA-1FE2-4890-88EE-F55ED15F3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41521" cy="4214448"/>
          </a:xfrm>
        </p:spPr>
        <p:txBody>
          <a:bodyPr/>
          <a:lstStyle/>
          <a:p>
            <a:r>
              <a:rPr lang="en-US" dirty="0"/>
              <a:t>Train a network to generate something from a distribution of interest.</a:t>
            </a:r>
          </a:p>
          <a:p>
            <a:r>
              <a:rPr lang="en-US" dirty="0"/>
              <a:t>Uses two networks in tandem – generator and discriminator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0C73A4-66BF-4584-AE5C-CB5087E30C21}"/>
              </a:ext>
            </a:extLst>
          </p:cNvPr>
          <p:cNvSpPr/>
          <p:nvPr/>
        </p:nvSpPr>
        <p:spPr>
          <a:xfrm>
            <a:off x="0" y="6413005"/>
            <a:ext cx="9443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https://towardsdatascience.com/demystifying-gans-in-tensorflow-2-0-9890834ab3d9</a:t>
            </a:r>
            <a:endParaRPr lang="en-US" dirty="0"/>
          </a:p>
        </p:txBody>
      </p:sp>
      <p:pic>
        <p:nvPicPr>
          <p:cNvPr id="1026" name="Picture 2" descr="https://miro.medium.com/max/4214/1*V6mQpc6MXfUH1SO9NRu-Pg.png">
            <a:extLst>
              <a:ext uri="{FF2B5EF4-FFF2-40B4-BE49-F238E27FC236}">
                <a16:creationId xmlns:a16="http://schemas.microsoft.com/office/drawing/2014/main" id="{62B4725A-7409-456C-8E4A-47EDDF3DA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56956" y="1825625"/>
            <a:ext cx="6835044" cy="38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910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5197-3F72-4CF8-9540-DD255DE5F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 GAN</a:t>
            </a:r>
          </a:p>
        </p:txBody>
      </p:sp>
      <p:pic>
        <p:nvPicPr>
          <p:cNvPr id="2050" name="Picture 2" descr="https://camo.githubusercontent.com/69cbc0371777fba5d251a564e2f8a8f38d1bf43f/68747470733a2f2f6a756e79616e7a2e6769746875622e696f2f4379636c6547414e2f696d616765732f7465617365725f686967685f7265732e6a7067">
            <a:extLst>
              <a:ext uri="{FF2B5EF4-FFF2-40B4-BE49-F238E27FC236}">
                <a16:creationId xmlns:a16="http://schemas.microsoft.com/office/drawing/2014/main" id="{D4C7C1F5-FB2B-4BB9-8765-75F80ED8EF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2487" y="1766902"/>
            <a:ext cx="905323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65B5CE-5A96-4B18-9F6A-2AE46EAF4149}"/>
              </a:ext>
            </a:extLst>
          </p:cNvPr>
          <p:cNvSpPr txBox="1"/>
          <p:nvPr/>
        </p:nvSpPr>
        <p:spPr>
          <a:xfrm>
            <a:off x="344890" y="6308209"/>
            <a:ext cx="11708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Translate an image to an image containing a different class, while minimizing the difference between the input and output</a:t>
            </a:r>
          </a:p>
        </p:txBody>
      </p:sp>
    </p:spTree>
    <p:extLst>
      <p:ext uri="{BB962C8B-B14F-4D97-AF65-F5344CB8AC3E}">
        <p14:creationId xmlns:p14="http://schemas.microsoft.com/office/powerpoint/2010/main" val="3088251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80ED-BC38-4005-BEA1-3A8E6DA0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Realistic Image Smoothing (GP-GAN)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925E3D-5C51-47EC-A5EA-B0E5BA92D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45" y="1518932"/>
            <a:ext cx="7163328" cy="497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59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CEA10-B33B-4725-B156-8E746850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Super Resolution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AE4CE-46BD-4D10-8963-E1972071A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12" y="1382777"/>
            <a:ext cx="9977856" cy="487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2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A3C0-0657-40EC-8BCC-65CB943B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88D55E-C625-44F8-B938-3E14E783F658}"/>
              </a:ext>
            </a:extLst>
          </p:cNvPr>
          <p:cNvSpPr/>
          <p:nvPr/>
        </p:nvSpPr>
        <p:spPr>
          <a:xfrm>
            <a:off x="229299" y="61697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By François </a:t>
            </a:r>
            <a:r>
              <a:rPr lang="en-US" dirty="0" err="1"/>
              <a:t>Deloche</a:t>
            </a:r>
            <a:r>
              <a:rPr lang="en-US" dirty="0"/>
              <a:t> - Own work, CC BY-SA 4.0, https://commons.wikimedia.org/w/index.php?curid=60109157</a:t>
            </a:r>
          </a:p>
        </p:txBody>
      </p:sp>
      <p:pic>
        <p:nvPicPr>
          <p:cNvPr id="3074" name="Picture 2" descr="https://upload.wikimedia.org/wikipedia/commons/thumb/b/b5/Recurrent_neural_network_unfold.svg/1920px-Recurrent_neural_network_unfold.svg.png">
            <a:extLst>
              <a:ext uri="{FF2B5EF4-FFF2-40B4-BE49-F238E27FC236}">
                <a16:creationId xmlns:a16="http://schemas.microsoft.com/office/drawing/2014/main" id="{6CD9C536-893C-4D9F-8DC4-10C0AAC3A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121920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982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567F-6E18-4F18-9426-1DD059128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of Speech Tagging</a:t>
            </a:r>
          </a:p>
        </p:txBody>
      </p:sp>
      <p:pic>
        <p:nvPicPr>
          <p:cNvPr id="4098" name="Picture 2" descr="Image result for RNN part of speech prediction">
            <a:extLst>
              <a:ext uri="{FF2B5EF4-FFF2-40B4-BE49-F238E27FC236}">
                <a16:creationId xmlns:a16="http://schemas.microsoft.com/office/drawing/2014/main" id="{F012C3E4-5BAC-4E47-B543-272377D85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3768" y="1628645"/>
            <a:ext cx="9001125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360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984F-1D4D-472C-8A0E-74E8A5FC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RNNs – Vanishing Gradients</a:t>
            </a:r>
          </a:p>
        </p:txBody>
      </p:sp>
      <p:pic>
        <p:nvPicPr>
          <p:cNvPr id="5122" name="Picture 2" descr="Image result for rnn vanishing gradient">
            <a:extLst>
              <a:ext uri="{FF2B5EF4-FFF2-40B4-BE49-F238E27FC236}">
                <a16:creationId xmlns:a16="http://schemas.microsoft.com/office/drawing/2014/main" id="{E9622C89-7907-4E94-88B9-A0BBD830E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64391" y="1388465"/>
            <a:ext cx="907732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279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672E-6F56-4BC3-9D9B-593809D1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RNNs – LSTMs and GRUs</a:t>
            </a:r>
          </a:p>
        </p:txBody>
      </p:sp>
      <p:pic>
        <p:nvPicPr>
          <p:cNvPr id="6146" name="Picture 2" descr="Image result for LSTM vs GRU">
            <a:extLst>
              <a:ext uri="{FF2B5EF4-FFF2-40B4-BE49-F238E27FC236}">
                <a16:creationId xmlns:a16="http://schemas.microsoft.com/office/drawing/2014/main" id="{8AA1D0DF-CC85-4AC0-A51C-05A1781F1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1446341"/>
            <a:ext cx="10552432" cy="512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075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159</Words>
  <Application>Microsoft Office PowerPoint</Application>
  <PresentationFormat>Widescreen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GAN and Sequence Modeling Overview</vt:lpstr>
      <vt:lpstr>Generative Adversarial Networks (GANs)</vt:lpstr>
      <vt:lpstr>Cycle GAN</vt:lpstr>
      <vt:lpstr>Realistic Image Smoothing (GP-GAN)</vt:lpstr>
      <vt:lpstr>Image Super Resolution</vt:lpstr>
      <vt:lpstr>Recurrent Neural Networks</vt:lpstr>
      <vt:lpstr>Part of Speech Tagging</vt:lpstr>
      <vt:lpstr>Practical RNNs – Vanishing Gradients</vt:lpstr>
      <vt:lpstr>Practical RNNs – LSTMs and GRUs</vt:lpstr>
      <vt:lpstr>Practical RNNs – types of problems</vt:lpstr>
      <vt:lpstr>Writing and search within images</vt:lpstr>
      <vt:lpstr>Generating Text</vt:lpstr>
      <vt:lpstr>BERT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 and Sequence Modeling Overview</dc:title>
  <dc:creator>Andrew J Plassard</dc:creator>
  <cp:lastModifiedBy>Andrew J Plassard</cp:lastModifiedBy>
  <cp:revision>13</cp:revision>
  <dcterms:created xsi:type="dcterms:W3CDTF">2019-10-15T19:14:16Z</dcterms:created>
  <dcterms:modified xsi:type="dcterms:W3CDTF">2019-10-15T20:37:36Z</dcterms:modified>
</cp:coreProperties>
</file>