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"/>
  </p:notesMasterIdLst>
  <p:handoutMasterIdLst>
    <p:handoutMasterId r:id="rId4"/>
  </p:handoutMasterIdLst>
  <p:sldIdLst>
    <p:sldId id="3172" r:id="rId2"/>
  </p:sldIdLst>
  <p:sldSz cx="12858750" cy="7232650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E4B"/>
    <a:srgbClr val="F94D4D"/>
    <a:srgbClr val="A78357"/>
    <a:srgbClr val="28C7D4"/>
    <a:srgbClr val="FEFEFE"/>
    <a:srgbClr val="FFFFFF"/>
    <a:srgbClr val="8F1A12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5" autoAdjust="0"/>
    <p:restoredTop sz="92986" autoAdjust="0"/>
  </p:normalViewPr>
  <p:slideViewPr>
    <p:cSldViewPr>
      <p:cViewPr varScale="1">
        <p:scale>
          <a:sx n="65" d="100"/>
          <a:sy n="65" d="100"/>
        </p:scale>
        <p:origin x="556" y="5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536"/>
    </p:cViewPr>
  </p:sorterViewPr>
  <p:notesViewPr>
    <p:cSldViewPr showGuides="1">
      <p:cViewPr varScale="1">
        <p:scale>
          <a:sx n="86" d="100"/>
          <a:sy n="86" d="100"/>
        </p:scale>
        <p:origin x="2720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20000">
              <a:schemeClr val="accent1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B7B20B-9CE9-444C-BD94-E5779474CD40}" type="presOf" srcId="{A1B51D7C-2C4E-4B48-AC9D-C5BE5E19D63D}" destId="{3543F005-FA0F-6B47-8069-ED083127FC4C}" srcOrd="0" destOrd="0" presId="urn:microsoft.com/office/officeart/2005/8/layout/chevron1"/>
    <dgm:cxn modelId="{C51E8D15-4A24-F341-85C5-741214B11B55}" type="presOf" srcId="{B909DB86-BD80-584E-A7AC-F502F258FA33}" destId="{76EE8334-E47D-DC47-B629-8EC3B5CBA3AB}" srcOrd="0" destOrd="0" presId="urn:microsoft.com/office/officeart/2005/8/layout/chevron1"/>
    <dgm:cxn modelId="{2CC16F17-9DA8-674A-A5C9-454B0357BD84}" type="presOf" srcId="{EB7F81A7-84E6-384E-94DE-9200EBC9DDAE}" destId="{EF063827-B939-C54C-A2DD-983583A581E3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492B213A-D406-8648-8461-B1D8163E4771}" type="presOf" srcId="{60AC747A-12DB-224E-8F60-F32BB0CB3429}" destId="{DD16E47E-74D7-E84B-9B50-26A9C16DE093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3724D79-7C9C-F14A-BAD9-09D91009BE3D}" type="presOf" srcId="{C8D5A581-4E5C-1E4D-B895-72E11A63258F}" destId="{D7FFF16D-68BF-D44C-94A8-E9CE57955931}" srcOrd="0" destOrd="0" presId="urn:microsoft.com/office/officeart/2005/8/layout/chevron1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9497F1E1-7BB9-0D40-9460-F4CB25379B3C}" type="presOf" srcId="{9F61FE38-799F-7643-8262-6EF83B028898}" destId="{4630EA11-8319-A542-B85F-F0FDE4455B71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B1BDDAE2-48A4-1243-BE97-D1949B84CA6C}" type="presOf" srcId="{30EDD458-DF63-8A48-AF5C-8D53AD7927B7}" destId="{D26BE5C2-3259-DD42-9AC5-BEEC6E8F6FA3}" srcOrd="0" destOrd="0" presId="urn:microsoft.com/office/officeart/2005/8/layout/chevron1"/>
    <dgm:cxn modelId="{639C6AF8-A294-564B-A569-30D4368C6B62}" type="presOf" srcId="{DFBAD7BD-BB69-7C4E-8A83-D77B47FA4B7E}" destId="{1FBC7576-CCDD-DE4F-B86C-9ADB94A9D4C1}" srcOrd="0" destOrd="0" presId="urn:microsoft.com/office/officeart/2005/8/layout/chevron1"/>
    <dgm:cxn modelId="{69DFC7E3-6683-B74E-9D26-73D7EE106E0C}" type="presParOf" srcId="{D7FFF16D-68BF-D44C-94A8-E9CE57955931}" destId="{4630EA11-8319-A542-B85F-F0FDE4455B71}" srcOrd="0" destOrd="0" presId="urn:microsoft.com/office/officeart/2005/8/layout/chevron1"/>
    <dgm:cxn modelId="{8E74CE61-E1EE-2548-A10F-7279955F6C57}" type="presParOf" srcId="{D7FFF16D-68BF-D44C-94A8-E9CE57955931}" destId="{A3E62DB4-EF18-954A-B0E6-38AA623A434C}" srcOrd="1" destOrd="0" presId="urn:microsoft.com/office/officeart/2005/8/layout/chevron1"/>
    <dgm:cxn modelId="{E4E330E6-38CD-634B-9846-C0599BD58592}" type="presParOf" srcId="{D7FFF16D-68BF-D44C-94A8-E9CE57955931}" destId="{3543F005-FA0F-6B47-8069-ED083127FC4C}" srcOrd="2" destOrd="0" presId="urn:microsoft.com/office/officeart/2005/8/layout/chevron1"/>
    <dgm:cxn modelId="{ECB43F93-66FB-6C42-93A5-5C9C65A5D9CC}" type="presParOf" srcId="{D7FFF16D-68BF-D44C-94A8-E9CE57955931}" destId="{419AB7AD-E0C8-CA4D-94F6-20ACDC01D8D5}" srcOrd="3" destOrd="0" presId="urn:microsoft.com/office/officeart/2005/8/layout/chevron1"/>
    <dgm:cxn modelId="{465522FA-2299-A142-B1DF-F9FADC190601}" type="presParOf" srcId="{D7FFF16D-68BF-D44C-94A8-E9CE57955931}" destId="{1FBC7576-CCDD-DE4F-B86C-9ADB94A9D4C1}" srcOrd="4" destOrd="0" presId="urn:microsoft.com/office/officeart/2005/8/layout/chevron1"/>
    <dgm:cxn modelId="{5BADDFD4-411B-EB41-B11B-63C519D5F7AF}" type="presParOf" srcId="{D7FFF16D-68BF-D44C-94A8-E9CE57955931}" destId="{3A15D956-DF5E-6D45-AA61-B9337F4B84D8}" srcOrd="5" destOrd="0" presId="urn:microsoft.com/office/officeart/2005/8/layout/chevron1"/>
    <dgm:cxn modelId="{4A0F11A1-439C-9D4A-B521-6770B380EDB1}" type="presParOf" srcId="{D7FFF16D-68BF-D44C-94A8-E9CE57955931}" destId="{EF063827-B939-C54C-A2DD-983583A581E3}" srcOrd="6" destOrd="0" presId="urn:microsoft.com/office/officeart/2005/8/layout/chevron1"/>
    <dgm:cxn modelId="{F75D7353-D59B-A644-8594-E396EBECDAC2}" type="presParOf" srcId="{D7FFF16D-68BF-D44C-94A8-E9CE57955931}" destId="{B6EB0CBD-A407-6D42-9037-79E2EF36DA8B}" srcOrd="7" destOrd="0" presId="urn:microsoft.com/office/officeart/2005/8/layout/chevron1"/>
    <dgm:cxn modelId="{2375A0AD-4625-9542-9D51-0BFA05A328CE}" type="presParOf" srcId="{D7FFF16D-68BF-D44C-94A8-E9CE57955931}" destId="{D26BE5C2-3259-DD42-9AC5-BEEC6E8F6FA3}" srcOrd="8" destOrd="0" presId="urn:microsoft.com/office/officeart/2005/8/layout/chevron1"/>
    <dgm:cxn modelId="{88CD6743-9655-4E43-9035-22CF963A42CB}" type="presParOf" srcId="{D7FFF16D-68BF-D44C-94A8-E9CE57955931}" destId="{E79EADC3-6EE5-9E45-ABEF-DE56EE793DF3}" srcOrd="9" destOrd="0" presId="urn:microsoft.com/office/officeart/2005/8/layout/chevron1"/>
    <dgm:cxn modelId="{9CAC1F10-2774-3345-9FB3-27F642AECC4D}" type="presParOf" srcId="{D7FFF16D-68BF-D44C-94A8-E9CE57955931}" destId="{76EE8334-E47D-DC47-B629-8EC3B5CBA3AB}" srcOrd="10" destOrd="0" presId="urn:microsoft.com/office/officeart/2005/8/layout/chevron1"/>
    <dgm:cxn modelId="{0CF79F8F-4D58-6A48-BE14-800A7FC30485}" type="presParOf" srcId="{D7FFF16D-68BF-D44C-94A8-E9CE57955931}" destId="{F2ED35E1-27BB-4346-AAF3-4ABA7C08BA88}" srcOrd="11" destOrd="0" presId="urn:microsoft.com/office/officeart/2005/8/layout/chevron1"/>
    <dgm:cxn modelId="{352536E6-71D3-4240-9D59-187CC363B85B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20000">
              <a:schemeClr val="accent1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"/>
            <a:ext cx="12858750" cy="72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8" name="文本框 73"/>
          <p:cNvSpPr txBox="1"/>
          <p:nvPr/>
        </p:nvSpPr>
        <p:spPr>
          <a:xfrm>
            <a:off x="372973" y="375965"/>
            <a:ext cx="5192306" cy="58981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sz="3200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推薦模型</a:t>
            </a:r>
            <a:r>
              <a:rPr lang="en-US" altLang="zh-CN" sz="3200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有</a:t>
            </a:r>
            <a:r>
              <a:rPr lang="zh-TW" altLang="en-US" sz="3200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卡推薦模型</a:t>
            </a:r>
            <a:endParaRPr lang="zh-CN" altLang="en-US" sz="3200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報告人：黃郁豪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文本框 73"/>
          <p:cNvSpPr txBox="1"/>
          <p:nvPr/>
        </p:nvSpPr>
        <p:spPr>
          <a:xfrm>
            <a:off x="372973" y="1240061"/>
            <a:ext cx="11817042" cy="40515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sz="2000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流程</a:t>
            </a:r>
            <a:r>
              <a:rPr lang="en-US" altLang="zh-TW" sz="2000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:</a:t>
            </a:r>
            <a:r>
              <a:rPr lang="zh-TW" altLang="en-US" sz="2000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 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1.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準備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PTT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資料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2.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比較協同過濾及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SVD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三種模型</a:t>
            </a:r>
            <a:r>
              <a:rPr lang="en-US" altLang="zh-TW" sz="2000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TW" sz="2000" b="1" u="sng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3.</a:t>
            </a:r>
            <a:r>
              <a:rPr lang="zh-TW" altLang="en-US" sz="2000" b="1" u="sng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透過</a:t>
            </a:r>
            <a:r>
              <a:rPr lang="en-US" altLang="zh-TW" sz="2000" b="1" u="sng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spark streaming</a:t>
            </a:r>
            <a:r>
              <a:rPr lang="zh-TW" altLang="en-US" sz="2000" b="1" u="sng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Wingdings" panose="05000000000000000000" pitchFamily="2" charset="2"/>
              </a:rPr>
              <a:t>推薦</a:t>
            </a:r>
            <a:endParaRPr lang="zh-CN" altLang="en-US" sz="2000" b="1" u="sng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向右箭號 8"/>
          <p:cNvSpPr/>
          <p:nvPr/>
        </p:nvSpPr>
        <p:spPr>
          <a:xfrm rot="5400000">
            <a:off x="6474694" y="3716902"/>
            <a:ext cx="401752" cy="79208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spark streami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94" b="89668" l="844" r="98312">
                        <a14:foregroundMark x1="37553" y1="56827" x2="37553" y2="56827"/>
                        <a14:foregroundMark x1="20886" y1="56089" x2="20886" y2="56089"/>
                        <a14:foregroundMark x1="15401" y1="51661" x2="15401" y2="51661"/>
                        <a14:foregroundMark x1="5907" y1="52399" x2="5907" y2="52399"/>
                        <a14:foregroundMark x1="30591" y1="56089" x2="30591" y2="56089"/>
                        <a14:foregroundMark x1="53376" y1="50185" x2="53376" y2="50185"/>
                        <a14:foregroundMark x1="56751" y1="55351" x2="56751" y2="55351"/>
                        <a14:foregroundMark x1="60338" y1="54244" x2="60338" y2="54244"/>
                        <a14:foregroundMark x1="66034" y1="54244" x2="66034" y2="54244"/>
                        <a14:foregroundMark x1="71519" y1="57934" x2="71519" y2="57934"/>
                        <a14:foregroundMark x1="77215" y1="53506" x2="77215" y2="53506"/>
                        <a14:foregroundMark x1="80591" y1="54982" x2="80591" y2="54982"/>
                        <a14:foregroundMark x1="84177" y1="54244" x2="84177" y2="54244"/>
                        <a14:foregroundMark x1="84177" y1="50185" x2="84177" y2="50185"/>
                        <a14:foregroundMark x1="88608" y1="52768" x2="88608" y2="52768"/>
                        <a14:foregroundMark x1="85232" y1="61255" x2="85232" y2="61255"/>
                        <a14:foregroundMark x1="94726" y1="54244" x2="94726" y2="54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" y="2298497"/>
            <a:ext cx="2232248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6299" y="2245683"/>
            <a:ext cx="8191548" cy="159634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95" y="4367388"/>
            <a:ext cx="6247234" cy="2350875"/>
          </a:xfrm>
          <a:prstGeom prst="rect">
            <a:avLst/>
          </a:prstGeom>
        </p:spPr>
      </p:pic>
      <p:sp>
        <p:nvSpPr>
          <p:cNvPr id="25" name="文本框 73"/>
          <p:cNvSpPr txBox="1"/>
          <p:nvPr/>
        </p:nvSpPr>
        <p:spPr>
          <a:xfrm>
            <a:off x="3203132" y="1805570"/>
            <a:ext cx="3024336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ctr" defTabSz="964278"/>
            <a:r>
              <a:rPr lang="zh-TW" altLang="en-US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模型寫入</a:t>
            </a:r>
            <a:r>
              <a:rPr lang="en-US" altLang="zh-TW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Spark Streaming API</a:t>
            </a:r>
          </a:p>
        </p:txBody>
      </p:sp>
      <p:sp>
        <p:nvSpPr>
          <p:cNvPr id="27" name="文本框 73"/>
          <p:cNvSpPr txBox="1"/>
          <p:nvPr/>
        </p:nvSpPr>
        <p:spPr>
          <a:xfrm>
            <a:off x="3350395" y="3904271"/>
            <a:ext cx="288032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ctr" defTabSz="964278"/>
            <a:r>
              <a:rPr lang="en-US" altLang="zh-TW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Spark Streaming </a:t>
            </a:r>
            <a:r>
              <a:rPr lang="zh-TW" altLang="en-US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推薦信用卡</a:t>
            </a:r>
            <a:endParaRPr lang="en-US" altLang="zh-TW" b="1" dirty="0" smtClean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宋体</vt:lpstr>
      <vt:lpstr>方正正准黑简体</vt:lpstr>
      <vt:lpstr>新細明體</vt:lpstr>
      <vt:lpstr>Arial</vt:lpstr>
      <vt:lpstr>Calibri</vt:lpstr>
      <vt:lpstr>Calibri Light</vt:lpstr>
      <vt:lpstr>Wingdings</vt:lpstr>
      <vt:lpstr>第一PPT，www.1ppt.com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/>
  <cp:keywords>第一PPT模板网：www.1ppt.com</cp:keywords>
  <cp:lastModifiedBy/>
  <cp:revision>1</cp:revision>
  <dcterms:created xsi:type="dcterms:W3CDTF">2016-10-17T14:00:15Z</dcterms:created>
  <dcterms:modified xsi:type="dcterms:W3CDTF">2020-01-08T11:58:40Z</dcterms:modified>
</cp:coreProperties>
</file>