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1713C-765D-43FA-B42B-473CA6B27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79A93D-E5B5-4B21-B3CE-85777286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9FD90-5337-4C61-85F7-A33341C4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DB8D5-5F52-40B4-9234-A0F3425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42DE2-01EC-4FF3-B827-1B7D56C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46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4C4E8-18A9-4611-98D9-1A449AD4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7DC93-8EE9-44B4-89F9-11D151B3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77E42-6BF3-4E99-8CBC-99EF3EFA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53972-1F45-4437-8117-2D2A722F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A669B-B02D-4792-95B3-E6E136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6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DFA01E-AA70-4A70-9968-D8F1E676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C3FE48-4115-4B68-BF19-E5A71B44A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CFB21-70BA-4545-866A-277900AD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219F47-016C-4E78-9AF1-499015C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5E24-B21B-4D68-86B5-8E13FF0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8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417E3-A3D5-419C-84B7-1DEA9BEC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C8F28-AFEB-47BA-8D63-418EED63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B6C78-7681-46B4-99DC-CAEEF911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4591E3-F1C9-4CF5-9038-95743611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0DD88-54BC-4A17-92A0-BB6A9F49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7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B58AD-97E9-4663-964B-95988800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A8CA4-083C-4E5F-BCD5-F9777560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617C8-7590-4373-9D96-3A4BF091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331E1-A2F8-4A72-9AC3-79727605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CD430F-F68E-4116-B2D0-3230C5DD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6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1329F-692F-47FB-9B47-69A58A13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0AC68-DDE7-4335-81EA-82A0F0FD3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2A1327-8558-421F-B8B5-9A97421B5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C12970-5BBE-42B9-88E5-FA9F704F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2AB2A8-0CE6-44B0-9834-4DFFB50A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8EBF4C-33B1-46D0-BAB4-A96D8C80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F5750-FDE4-4A57-9392-EDFBCFF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BD23B-FFAC-4A30-A6EC-03ECD64B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6AFA87-D9A7-42E0-9612-ACCC5212B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6A4F7F-0C24-4569-AC76-CD973683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6481A-9BC8-48AE-AECE-85E0CC24C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50CA6-8425-4783-BE7F-892B1863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0409A8-FC35-4988-97D7-5DB91564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20F572-F521-4843-B73E-C154C8AC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22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9B116-9235-417D-89E9-F6DE3DB3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C96005-5ED9-4191-9BF3-206C2E97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2314E5-A82D-42F5-B20F-B284C175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9DCAB9-6994-4E28-B8CF-43CD4CC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EC2C90-B7E6-4839-95E1-9A94EC49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07BDB1-5B52-4C8D-B67E-FCB9004A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A0BAD-0883-4264-B267-F45D11CA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61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562E0-C1A0-4D3F-952D-494E355F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1CE39-28FE-4BA5-BABC-BD25FC27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8B3A4E-EDF1-4520-9431-75EB2761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A77CAE-6EBF-4FB6-B710-E5ADF778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63A1E-1708-4E6A-A5C4-9B6950B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7CEC7C-C760-40A7-BA53-5EB8E1F9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6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5EB3F-1947-42EB-8CE1-C290CC1C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E7E6E7-E52F-4B9D-B417-BB7C1F9E2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3C8D46-7923-4BC7-A315-B9AC1697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FC86D0-0E2E-49E1-8735-2A0E8224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1BFE70-766C-4325-B21A-86254684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67F86-1BE0-4F50-9DF5-C46689E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1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788F1B-420D-49F5-B394-7B181FFA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8D0E7-842B-4637-8A0E-2014802B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449DF-5F9A-4546-9534-1A7FCA487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BD4C-9723-484B-9B6E-DE479B213B7F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E9ACD-FD05-4AA9-86E8-7D7A3CD5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5820C6-1DB1-46DD-91A4-D22C1E95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B4E7-66EA-4201-909B-BB0AC418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0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rans.online/MMGC2021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ShengMingTang/Meet-Deadline-Requirements-Challenge/tree/master/CS3570" TargetMode="External"/><Relationship Id="rId4" Type="http://schemas.openxmlformats.org/officeDocument/2006/relationships/hyperlink" Target="https://github.com/AItransCompetition/Meet-Deadline-Requirements-Challe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7">
            <a:extLst>
              <a:ext uri="{FF2B5EF4-FFF2-40B4-BE49-F238E27FC236}">
                <a16:creationId xmlns:a16="http://schemas.microsoft.com/office/drawing/2014/main" id="{DC42EC1E-A071-4180-BB60-EA82367827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8100" y="4832606"/>
            <a:ext cx="6843900" cy="19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0BCC13-2DD8-4CFB-B2D5-10185A0C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Meet-Deadline-Requirements-Challenge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63037-0DEB-4168-A891-3CC17FEA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Delay-sensitive applications (</a:t>
            </a:r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GC web</a:t>
            </a:r>
            <a:r>
              <a:rPr lang="en-US" altLang="zh-TW" u="sng" dirty="0">
                <a:solidFill>
                  <a:schemeClr val="hlink"/>
                </a:solidFill>
              </a:rPr>
              <a:t>)</a:t>
            </a:r>
            <a:endParaRPr lang="en-US" altLang="zh-TW" dirty="0"/>
          </a:p>
          <a:p>
            <a:r>
              <a:rPr lang="en-US" altLang="zh-TW" dirty="0"/>
              <a:t>Congestion control algorithm design</a:t>
            </a:r>
          </a:p>
          <a:p>
            <a:pPr lvl="1"/>
            <a:r>
              <a:rPr lang="en-US" altLang="zh-TW" dirty="0"/>
              <a:t>Determine Which to send</a:t>
            </a:r>
          </a:p>
          <a:p>
            <a:pPr lvl="1"/>
            <a:r>
              <a:rPr lang="en-US" altLang="zh-TW" dirty="0"/>
              <a:t>Determine what rate to send</a:t>
            </a:r>
          </a:p>
          <a:p>
            <a:r>
              <a:rPr lang="en-US" altLang="zh-TW" dirty="0"/>
              <a:t>Simulation Platform (</a:t>
            </a:r>
            <a:r>
              <a:rPr lang="en-US" altLang="zh-TW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Application traces (replayed video/audio/control message)</a:t>
            </a:r>
          </a:p>
          <a:p>
            <a:pPr lvl="1"/>
            <a:r>
              <a:rPr lang="en-US" altLang="zh-TW" dirty="0"/>
              <a:t>Network traces (replayed network history)</a:t>
            </a:r>
          </a:p>
          <a:p>
            <a:r>
              <a:rPr lang="en-US" altLang="zh-TW" dirty="0"/>
              <a:t>Implement the three functions</a:t>
            </a:r>
          </a:p>
          <a:p>
            <a:pPr lvl="1"/>
            <a:r>
              <a:rPr lang="en-US" altLang="zh-TW" dirty="0" err="1"/>
              <a:t>select_block</a:t>
            </a:r>
            <a:r>
              <a:rPr lang="en-US" altLang="zh-TW" dirty="0"/>
              <a:t>(.) , </a:t>
            </a:r>
            <a:r>
              <a:rPr lang="en-US" altLang="zh-TW" dirty="0">
                <a:solidFill>
                  <a:srgbClr val="FF0000"/>
                </a:solidFill>
              </a:rPr>
              <a:t>which block to send</a:t>
            </a:r>
          </a:p>
          <a:p>
            <a:pPr lvl="1"/>
            <a:r>
              <a:rPr lang="en-US" altLang="zh-TW" dirty="0" err="1"/>
              <a:t>on_packet_sent</a:t>
            </a:r>
            <a:r>
              <a:rPr lang="en-US" altLang="zh-TW" dirty="0"/>
              <a:t>(.) , </a:t>
            </a:r>
            <a:r>
              <a:rPr lang="en-US" altLang="zh-TW" dirty="0">
                <a:solidFill>
                  <a:srgbClr val="FF0000"/>
                </a:solidFill>
              </a:rPr>
              <a:t>state update on packet sent</a:t>
            </a:r>
          </a:p>
          <a:p>
            <a:pPr lvl="1"/>
            <a:r>
              <a:rPr lang="en-US" altLang="zh-TW" dirty="0" err="1"/>
              <a:t>cc_trigger</a:t>
            </a:r>
            <a:r>
              <a:rPr lang="en-US" altLang="zh-TW" dirty="0"/>
              <a:t>(.) , </a:t>
            </a:r>
            <a:r>
              <a:rPr lang="en-US" altLang="zh-TW" dirty="0">
                <a:solidFill>
                  <a:srgbClr val="FF0000"/>
                </a:solidFill>
              </a:rPr>
              <a:t>state update on packet ack-ed or lost</a:t>
            </a:r>
          </a:p>
          <a:p>
            <a:r>
              <a:rPr lang="en-US" altLang="zh-TW" dirty="0"/>
              <a:t>Evaluation</a:t>
            </a:r>
          </a:p>
          <a:p>
            <a:pPr lvl="1"/>
            <a:r>
              <a:rPr lang="en-US" altLang="zh-TW" dirty="0" err="1"/>
              <a:t>QoE</a:t>
            </a:r>
            <a:r>
              <a:rPr lang="en-US" altLang="zh-TW" dirty="0"/>
              <a:t> (reward for meeting the deadline)</a:t>
            </a:r>
          </a:p>
          <a:p>
            <a:pPr lvl="1"/>
            <a:r>
              <a:rPr lang="en-US" altLang="zh-TW" dirty="0"/>
              <a:t>See </a:t>
            </a:r>
            <a:r>
              <a:rPr lang="en-US" altLang="zh-TW">
                <a:hlinkClick r:id="rId5"/>
              </a:rPr>
              <a:t>Github</a:t>
            </a:r>
            <a:r>
              <a:rPr lang="en-US" altLang="zh-TW"/>
              <a:t> </a:t>
            </a:r>
            <a:r>
              <a:rPr lang="en-US" altLang="zh-TW" dirty="0"/>
              <a:t>for </a:t>
            </a:r>
            <a:r>
              <a:rPr lang="en-US" altLang="zh-TW"/>
              <a:t>evaluation details</a:t>
            </a:r>
            <a:endParaRPr lang="zh-TW" altLang="en-US" dirty="0"/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DC38A014-9320-4221-88A7-922043B88A1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7729" y="1355106"/>
            <a:ext cx="5475101" cy="12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>
            <a:extLst>
              <a:ext uri="{FF2B5EF4-FFF2-40B4-BE49-F238E27FC236}">
                <a16:creationId xmlns:a16="http://schemas.microsoft.com/office/drawing/2014/main" id="{BAFBE97C-9FF8-4353-A9B9-4753408D93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6706" y="2649131"/>
            <a:ext cx="3236124" cy="218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21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Meet-Deadline-Requirements-Challenge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Meet-Deadline-Requirements-Challenge</dc:title>
  <dc:creator>shengming</dc:creator>
  <cp:lastModifiedBy> </cp:lastModifiedBy>
  <cp:revision>5</cp:revision>
  <dcterms:created xsi:type="dcterms:W3CDTF">2022-04-08T03:06:45Z</dcterms:created>
  <dcterms:modified xsi:type="dcterms:W3CDTF">2022-04-08T03:21:52Z</dcterms:modified>
</cp:coreProperties>
</file>