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C4BB4F-CEF2-4FA6-BDDF-E0BFC43E1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17BADF2-5FE4-4E44-808E-FE19E2477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2B5A04-9B1D-48AD-B055-388ACBD3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FA24-8232-480E-AC75-4FF954640455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BE5D05-BBC3-4FB5-BBCA-C24D0F90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BB2B4E-83C6-40B2-A203-C1D8A487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791A-6B15-44AE-ABBC-BAE4AC94B0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71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0C0510-21A1-4DFD-9BFA-9319E0E6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91E0366-88BA-447C-88C2-4D0CC03CC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A4E393-BC7E-4753-9213-BD09D856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FA24-8232-480E-AC75-4FF954640455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D7146A-56B0-4844-921B-4B88F1542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A77C59-0C5F-43ED-8410-7220CBE5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791A-6B15-44AE-ABBC-BAE4AC94B0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78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02519C7-B500-4943-B810-4D27595F8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AB2BB34-FEB1-4A7B-93E0-30AC5607B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828264-F3DC-4E78-87C5-8DCFD03A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FA24-8232-480E-AC75-4FF954640455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936585-2F3D-437B-9881-C0240F95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1D96BD-A162-43BB-828D-0306D9FF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791A-6B15-44AE-ABBC-BAE4AC94B0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00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C55C07-9488-4A43-AD80-B965DA7C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7DC527-8603-4317-8B29-32B37E57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1D8ED9-66B3-45AC-B175-FF83A0D1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FA24-8232-480E-AC75-4FF954640455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796841-9360-4712-B600-49A2A43D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36204E-B525-4DC2-AF97-AFD1EB8B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791A-6B15-44AE-ABBC-BAE4AC94B0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55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31E3BC-74DE-49D5-81FB-683531DDF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BB03AF-3093-46F2-BB1F-4B91D0505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1F6962-F2FF-4E78-8BAD-0E9A31FF9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FA24-8232-480E-AC75-4FF954640455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C266C1-6649-4446-AB45-BD29EC3C7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81FCE0-5686-4C25-8C57-DB62251DD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791A-6B15-44AE-ABBC-BAE4AC94B0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54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FC3541-AD6E-46EA-929F-6F856816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D1D8B1-D18D-4615-9E7A-9CC7B0126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851C51-7983-4BA4-97BF-A78394EF3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9335FC-47D2-47AD-A47F-B0B62121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FA24-8232-480E-AC75-4FF954640455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E725F6-CD73-435A-9261-507E2E2D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62F00B-0E64-40A6-BC13-54B46E45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791A-6B15-44AE-ABBC-BAE4AC94B0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75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7AF48-2276-4D52-80A4-CF64EBE8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03981B-E082-4AB0-8AE5-736A44D99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FD1AFD-FBCE-47BA-80C0-D6F490D01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607B0CF-27F1-480D-9C03-58D20E325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2F13EEC-CD08-4DDB-A833-BCCE98C76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4EB2E4-C00F-4C7A-803B-F3D20D1F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FA24-8232-480E-AC75-4FF954640455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A8B9513-8A95-4AFC-853A-A4B57E3F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E77C838-2E76-4DC4-BE07-C6243FB2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791A-6B15-44AE-ABBC-BAE4AC94B0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18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FFD68-6DC6-4A78-8F2A-1BFBFA28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A5A7542-9C2D-4BEA-8720-9F084AE3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FA24-8232-480E-AC75-4FF954640455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AC6701A-0F15-4F8F-BDB2-ED845DD5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DC82FCF-A20D-4664-BDE7-86733D29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791A-6B15-44AE-ABBC-BAE4AC94B0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42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2C5D96E-DD2D-4BA4-BAD8-4445D09C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FA24-8232-480E-AC75-4FF954640455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ADED2C4-CA06-499D-8E27-2BC8C026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D1D3F7-7CC4-4FE1-A878-5B6BDA07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791A-6B15-44AE-ABBC-BAE4AC94B0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82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6FA5BC-2A88-497B-9D56-21939CDC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712D8-6830-43FB-912B-995F62DBE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B0412D-8171-4816-98C9-131E184F9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35DCA1-7071-4A94-B906-526773BA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FA24-8232-480E-AC75-4FF954640455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C3F5D8-BB4E-4032-A8BC-D2FCC375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F61B7F-FF29-4E8F-924F-90C5C9B0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791A-6B15-44AE-ABBC-BAE4AC94B0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3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ADE89-D305-4959-900E-918D2D7F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71196B-0FCB-4589-A9BF-3ED7A764E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CB0108-E9A3-4B48-9D9D-FFEE30AF9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4F2989-5341-4672-B7EB-6927085B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FA24-8232-480E-AC75-4FF954640455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2A75D6-A899-4D2D-B8A2-19F1CFF2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0ECA41-5F90-4F69-A7DC-20AEA8EB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791A-6B15-44AE-ABBC-BAE4AC94B0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32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4B2ADD8-D4EC-47BC-8FA3-6BF52606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167ED5-F221-47C0-A3F4-B22098B1B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BD6692-43AE-423C-B620-AD24A28C6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FA24-8232-480E-AC75-4FF954640455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D2B8D1-0D66-486B-AE22-3412BEF00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06431B-B0C6-4C6C-AF53-E521C67F1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7791A-6B15-44AE-ABBC-BAE4AC94B0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72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53E7BE-69FC-484E-85BA-7AE094052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More on DCT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71B373-5D52-42DA-A506-8CADAC979F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Sheng-Ming Tang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963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559B8B-BE53-4EE6-BD9D-31B3E724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 of 1D DCT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D8BC02E-E0A6-4971-9CC3-3F3CDFD6FD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b="0" dirty="0"/>
                  <a:t> 				–(1)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: original domain (discrete time)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</a:rPr>
                  <a:t>: transformed domain (discrete frequency band)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 normalization factor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Can we write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			-(2)</a:t>
                </a:r>
              </a:p>
              <a:p>
                <a:pPr lvl="1"/>
                <a:r>
                  <a:rPr lang="en-US" altLang="zh-TW" dirty="0"/>
                  <a:t>This is simpler and more intuitive in our 0-based CS brains</a:t>
                </a:r>
              </a:p>
              <a:p>
                <a:pPr lvl="1"/>
                <a:r>
                  <a:rPr lang="en-US" altLang="zh-TW" dirty="0"/>
                  <a:t>What are the benefits of using (1) instead of (2) ?</a:t>
                </a:r>
              </a:p>
              <a:p>
                <a:pPr lvl="1"/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D8BC02E-E0A6-4971-9CC3-3F3CDFD6FD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8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25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17071-288B-4B2B-9458-C11A361C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Linear Algebra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93FBE4A-12D8-44AA-9325-4B3F68C53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/>
                  <a:t>For an N-dimensional signal (length N), there are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at most N linearly independent vectors</a:t>
                </a:r>
                <a:r>
                  <a:rPr lang="en-US" altLang="zh-TW" dirty="0"/>
                  <a:t> support this space</a:t>
                </a:r>
              </a:p>
              <a:p>
                <a:r>
                  <a:rPr lang="en-US" altLang="zh-TW" dirty="0"/>
                  <a:t>We choose cosine functions as our basis</a:t>
                </a:r>
              </a:p>
              <a:p>
                <a:pPr lvl="1"/>
                <a:r>
                  <a:rPr lang="en-US" altLang="zh-TW" b="1" dirty="0">
                    <a:latin typeface="Cambria Math" panose="02040503050406030204" pitchFamily="18" charset="0"/>
                  </a:rPr>
                  <a:t>Vectors</a:t>
                </a:r>
                <a:r>
                  <a:rPr lang="en-US" altLang="zh-TW" b="0" dirty="0">
                    <a:latin typeface="Cambria Math" panose="02040503050406030204" pitchFamily="18" charset="0"/>
                  </a:rPr>
                  <a:t> are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bold </a:t>
                </a:r>
                <a:r>
                  <a:rPr lang="en-US" altLang="zh-TW" b="0" dirty="0">
                    <a:latin typeface="Cambria Math" panose="02040503050406030204" pitchFamily="18" charset="0"/>
                  </a:rPr>
                  <a:t>faced</a:t>
                </a:r>
              </a:p>
              <a:p>
                <a:endParaRPr lang="en-US" altLang="zh-TW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fNam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func>
                  </m:oMath>
                </a14:m>
                <a:r>
                  <a:rPr lang="en-US" altLang="zh-TW" b="0" i="0" dirty="0">
                    <a:latin typeface="+mj-lt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b="0" i="0" dirty="0">
                    <a:latin typeface="+mj-lt"/>
                  </a:rPr>
                  <a:t> for </a:t>
                </a:r>
                <a:r>
                  <a:rPr lang="en-US" altLang="zh-TW" b="0" i="0" dirty="0" err="1">
                    <a:latin typeface="+mj-lt"/>
                  </a:rPr>
                  <a:t>i</a:t>
                </a:r>
                <a:r>
                  <a:rPr lang="en-US" altLang="zh-TW" b="0" i="0" dirty="0">
                    <a:latin typeface="+mj-lt"/>
                  </a:rPr>
                  <a:t> in {0, 1, 2, .. N-1} ]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den>
                    </m:f>
                  </m:oMath>
                </a14:m>
                <a:endParaRPr lang="en-US" altLang="zh-TW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: inner product of </a:t>
                </a:r>
                <a:r>
                  <a:rPr lang="en-US" altLang="zh-TW" b="1" dirty="0"/>
                  <a:t>x</a:t>
                </a:r>
                <a:r>
                  <a:rPr lang="en-US" altLang="zh-TW" dirty="0"/>
                  <a:t> and </a:t>
                </a:r>
                <a:r>
                  <a:rPr lang="en-US" altLang="zh-TW" b="1" dirty="0"/>
                  <a:t>y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93FBE4A-12D8-44AA-9325-4B3F68C53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88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A589A59-6316-4773-93AE-717CF822EE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 Normalization Factor,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A589A59-6316-4773-93AE-717CF822EE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30C9865-9EC6-4C27-BAEA-FBCF221454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𝐜𝐨𝐬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𝐜𝐨𝐬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dirty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TW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30C9865-9EC6-4C27-BAEA-FBCF221454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895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188</Words>
  <Application>Microsoft Office PowerPoint</Application>
  <PresentationFormat>寬螢幕</PresentationFormat>
  <Paragraphs>23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Cambria Math</vt:lpstr>
      <vt:lpstr>Office 佈景主題</vt:lpstr>
      <vt:lpstr>More on DCT</vt:lpstr>
      <vt:lpstr>Definition of 1D DCT</vt:lpstr>
      <vt:lpstr>Basic Linear Algebra</vt:lpstr>
      <vt:lpstr>The Normalization Factor, C(u)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shengming0308</dc:creator>
  <cp:lastModifiedBy>shengming0308</cp:lastModifiedBy>
  <cp:revision>6</cp:revision>
  <dcterms:created xsi:type="dcterms:W3CDTF">2022-04-10T02:19:21Z</dcterms:created>
  <dcterms:modified xsi:type="dcterms:W3CDTF">2022-04-10T02:54:55Z</dcterms:modified>
</cp:coreProperties>
</file>