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69D2D-0215-EEC3-9C95-1866CD5A6A32}" v="1706" dt="2021-01-11T09:58:03.694"/>
    <p1510:client id="{C27657FD-292F-BFFA-E983-EF2D56DFE4CD}" v="8" dt="2021-01-11T13:34:24.459"/>
    <p1510:client id="{D7002629-F13E-4AEC-B467-BB5A5FB98E12}" v="114" dt="2020-11-02T05:27:52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Top-level diagram of the TMIV group-based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B014CBC0-E20E-CB40-A5CB-654D65C8C34D}"/>
              </a:ext>
            </a:extLst>
          </p:cNvPr>
          <p:cNvCxnSpPr>
            <a:cxnSpLocks/>
          </p:cNvCxnSpPr>
          <p:nvPr/>
        </p:nvCxnSpPr>
        <p:spPr>
          <a:xfrm>
            <a:off x="6454431" y="4645348"/>
            <a:ext cx="288000" cy="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74873" y="4266698"/>
            <a:ext cx="1251104" cy="73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Attribute video data</a:t>
            </a:r>
          </a:p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86653" y="3436875"/>
            <a:ext cx="1243872" cy="73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Geometry video data</a:t>
            </a:r>
          </a:p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83037" y="1956281"/>
            <a:ext cx="2893112" cy="3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83037" y="2456923"/>
            <a:ext cx="2893112" cy="3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Camera data</a:t>
            </a:r>
          </a:p>
          <a:p>
            <a:pPr algn="ctr"/>
            <a:endParaRPr lang="en-US"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86653" y="2951616"/>
            <a:ext cx="2889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5377286" y="628016"/>
            <a:ext cx="1251104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Split source in groups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10276012" y="1933204"/>
            <a:ext cx="1309059" cy="1387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(V3C sample stream with MIV extensions)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08742" y="620173"/>
            <a:ext cx="2496309" cy="2538913"/>
            <a:chOff x="3071407" y="3624111"/>
            <a:chExt cx="2496309" cy="25389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071407" y="3624111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119958" y="3669018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168509" y="3713925"/>
              <a:ext cx="2399207" cy="2449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Source views</a:t>
              </a:r>
            </a:p>
          </p:txBody>
        </p:sp>
        <p:sp>
          <p:nvSpPr>
            <p:cNvPr id="64" name="Folded Corner 29">
              <a:extLst>
                <a:ext uri="{FF2B5EF4-FFF2-40B4-BE49-F238E27FC236}">
                  <a16:creationId xmlns:a16="http://schemas.microsoft.com/office/drawing/2014/main" id="{419B1215-9C2E-4D4F-BBB0-9570D292CC38}"/>
                </a:ext>
              </a:extLst>
            </p:cNvPr>
            <p:cNvSpPr/>
            <p:nvPr/>
          </p:nvSpPr>
          <p:spPr>
            <a:xfrm>
              <a:off x="3353379" y="4204242"/>
              <a:ext cx="2071238" cy="41853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View parameters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379" y="4715526"/>
              <a:ext cx="2071238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Geometry component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379" y="5640334"/>
              <a:ext cx="2071238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Entity map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>
                  <a:latin typeface="Arial" panose="020B0604020202020204" pitchFamily="34" charset="0"/>
                  <a:cs typeface="Arial" panose="020B0604020202020204" pitchFamily="34" charset="0"/>
                </a:rPr>
                <a:t>(opt.)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1C40E-2A61-4855-BE46-E53072CC423C}"/>
                </a:ext>
              </a:extLst>
            </p:cNvPr>
            <p:cNvSpPr/>
            <p:nvPr/>
          </p:nvSpPr>
          <p:spPr>
            <a:xfrm>
              <a:off x="3353380" y="5199005"/>
              <a:ext cx="2071238" cy="34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Attribute components</a:t>
              </a:r>
              <a:endParaRPr lang="en-US" sz="1500" baseline="30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7054138" y="625083"/>
            <a:ext cx="1251104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Label views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(basic, additional)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3676661" y="1933204"/>
            <a:ext cx="1251104" cy="3197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Encode groups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(Figure 2)</a:t>
            </a:r>
          </a:p>
        </p:txBody>
      </p:sp>
      <p:cxnSp>
        <p:nvCxnSpPr>
          <p:cNvPr id="162" name="Elbow Connector 161"/>
          <p:cNvCxnSpPr>
            <a:stCxn id="59" idx="3"/>
            <a:endCxn id="256" idx="1"/>
          </p:cNvCxnSpPr>
          <p:nvPr/>
        </p:nvCxnSpPr>
        <p:spPr>
          <a:xfrm flipV="1">
            <a:off x="3105051" y="1112385"/>
            <a:ext cx="571610" cy="822152"/>
          </a:xfrm>
          <a:prstGeom prst="bentConnector3">
            <a:avLst>
              <a:gd name="adj1" fmla="val 294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cxnSpLocks/>
            <a:stCxn id="144" idx="2"/>
            <a:endCxn id="150" idx="1"/>
          </p:cNvCxnSpPr>
          <p:nvPr/>
        </p:nvCxnSpPr>
        <p:spPr>
          <a:xfrm rot="5400000">
            <a:off x="4715008" y="567376"/>
            <a:ext cx="1926337" cy="4003029"/>
          </a:xfrm>
          <a:prstGeom prst="bentConnector4">
            <a:avLst>
              <a:gd name="adj1" fmla="val 8500"/>
              <a:gd name="adj2" fmla="val 1057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cxnSpLocks/>
            <a:stCxn id="150" idx="3"/>
            <a:endCxn id="82" idx="1"/>
          </p:cNvCxnSpPr>
          <p:nvPr/>
        </p:nvCxnSpPr>
        <p:spPr>
          <a:xfrm>
            <a:off x="4927765" y="3532059"/>
            <a:ext cx="427660" cy="241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55425" y="3407971"/>
            <a:ext cx="1243872" cy="73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Geometry video data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(raw)</a:t>
            </a:r>
          </a:p>
        </p:txBody>
      </p:sp>
      <p:cxnSp>
        <p:nvCxnSpPr>
          <p:cNvPr id="84" name="Elbow Connector 83"/>
          <p:cNvCxnSpPr>
            <a:cxnSpLocks/>
            <a:stCxn id="150" idx="3"/>
            <a:endCxn id="86" idx="1"/>
          </p:cNvCxnSpPr>
          <p:nvPr/>
        </p:nvCxnSpPr>
        <p:spPr>
          <a:xfrm>
            <a:off x="4927765" y="3532059"/>
            <a:ext cx="419496" cy="1065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7038308" y="3417223"/>
            <a:ext cx="1251104" cy="12852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Encode video sub </a:t>
            </a:r>
            <a:r>
              <a:rPr lang="en-US" sz="1700" spc="-90" dirty="0">
                <a:latin typeface="Arial" panose="020B0604020202020204" pitchFamily="34" charset="0"/>
                <a:cs typeface="Arial" panose="020B0604020202020204" pitchFamily="34" charset="0"/>
              </a:rPr>
              <a:t>bitstreams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47261" y="4232306"/>
            <a:ext cx="1251104" cy="73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Attribute video data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(raw)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53513" y="2906941"/>
            <a:ext cx="2890366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Atlas data</a:t>
            </a:r>
          </a:p>
        </p:txBody>
      </p:sp>
      <p:cxnSp>
        <p:nvCxnSpPr>
          <p:cNvPr id="113" name="Elbow Connector 112"/>
          <p:cNvCxnSpPr>
            <a:cxnSpLocks/>
            <a:stCxn id="150" idx="3"/>
            <a:endCxn id="112" idx="1"/>
          </p:cNvCxnSpPr>
          <p:nvPr/>
        </p:nvCxnSpPr>
        <p:spPr>
          <a:xfrm flipV="1">
            <a:off x="4927765" y="3098484"/>
            <a:ext cx="425748" cy="433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53513" y="1933204"/>
            <a:ext cx="2890366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Parameter set</a:t>
            </a: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5353513" y="2419855"/>
            <a:ext cx="2890366" cy="3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View parameters list</a:t>
            </a:r>
          </a:p>
          <a:p>
            <a:pPr algn="ctr"/>
            <a:endParaRPr lang="en-US"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Elbow Connector 156"/>
          <p:cNvCxnSpPr>
            <a:cxnSpLocks/>
            <a:stCxn id="150" idx="3"/>
            <a:endCxn id="145" idx="1"/>
          </p:cNvCxnSpPr>
          <p:nvPr/>
        </p:nvCxnSpPr>
        <p:spPr>
          <a:xfrm flipV="1">
            <a:off x="4927765" y="2603603"/>
            <a:ext cx="425748" cy="928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cxnSpLocks/>
            <a:stCxn id="150" idx="3"/>
            <a:endCxn id="133" idx="1"/>
          </p:cNvCxnSpPr>
          <p:nvPr/>
        </p:nvCxnSpPr>
        <p:spPr>
          <a:xfrm flipV="1">
            <a:off x="4927765" y="2124747"/>
            <a:ext cx="425748" cy="1407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cxnSpLocks/>
            <a:stCxn id="124" idx="3"/>
          </p:cNvCxnSpPr>
          <p:nvPr/>
        </p:nvCxnSpPr>
        <p:spPr>
          <a:xfrm>
            <a:off x="8276148" y="3136282"/>
            <a:ext cx="19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cxnSpLocks/>
            <a:stCxn id="154" idx="3"/>
          </p:cNvCxnSpPr>
          <p:nvPr/>
        </p:nvCxnSpPr>
        <p:spPr>
          <a:xfrm flipV="1">
            <a:off x="8276148" y="2640554"/>
            <a:ext cx="1980000" cy="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cxnSpLocks/>
            <a:stCxn id="185" idx="3"/>
          </p:cNvCxnSpPr>
          <p:nvPr/>
        </p:nvCxnSpPr>
        <p:spPr>
          <a:xfrm>
            <a:off x="8276149" y="2153888"/>
            <a:ext cx="19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BE44512-61A5-4766-8BD6-415A5A5114BF}"/>
              </a:ext>
            </a:extLst>
          </p:cNvPr>
          <p:cNvSpPr/>
          <p:nvPr/>
        </p:nvSpPr>
        <p:spPr>
          <a:xfrm>
            <a:off x="10276012" y="6022880"/>
            <a:ext cx="1309059" cy="552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(one file)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10276012" y="5289837"/>
            <a:ext cx="1309059" cy="476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Multiplex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/>
          <p:cNvCxnSpPr>
            <a:cxnSpLocks/>
            <a:stCxn id="13" idx="2"/>
            <a:endCxn id="218" idx="0"/>
          </p:cNvCxnSpPr>
          <p:nvPr/>
        </p:nvCxnSpPr>
        <p:spPr>
          <a:xfrm>
            <a:off x="10930542" y="3320948"/>
            <a:ext cx="0" cy="196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18" idx="2"/>
            <a:endCxn id="202" idx="0"/>
          </p:cNvCxnSpPr>
          <p:nvPr/>
        </p:nvCxnSpPr>
        <p:spPr>
          <a:xfrm>
            <a:off x="10930542" y="5766127"/>
            <a:ext cx="0" cy="256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BD796841-D3AD-4EF9-B525-6EA3D48BFBE2}"/>
              </a:ext>
            </a:extLst>
          </p:cNvPr>
          <p:cNvSpPr/>
          <p:nvPr/>
        </p:nvSpPr>
        <p:spPr>
          <a:xfrm>
            <a:off x="3676661" y="622065"/>
            <a:ext cx="1251104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Geometry quality </a:t>
            </a:r>
            <a:r>
              <a:rPr lang="en-US" sz="1600" spc="-9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cxnSp>
        <p:nvCxnSpPr>
          <p:cNvPr id="261" name="Straight Arrow Connector 260"/>
          <p:cNvCxnSpPr>
            <a:stCxn id="256" idx="3"/>
            <a:endCxn id="4" idx="1"/>
          </p:cNvCxnSpPr>
          <p:nvPr/>
        </p:nvCxnSpPr>
        <p:spPr>
          <a:xfrm>
            <a:off x="4927765" y="1112385"/>
            <a:ext cx="449521" cy="5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4" idx="3"/>
            <a:endCxn id="144" idx="1"/>
          </p:cNvCxnSpPr>
          <p:nvPr/>
        </p:nvCxnSpPr>
        <p:spPr>
          <a:xfrm flipV="1">
            <a:off x="6628390" y="1115403"/>
            <a:ext cx="425748" cy="2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AAC79C1-B3A7-4F18-AE8F-C7034857DCAB}"/>
              </a:ext>
            </a:extLst>
          </p:cNvPr>
          <p:cNvSpPr/>
          <p:nvPr/>
        </p:nvSpPr>
        <p:spPr>
          <a:xfrm>
            <a:off x="10276012" y="936644"/>
            <a:ext cx="1309059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SEI messages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A82444-5394-4554-A884-1DB5577F0049}"/>
              </a:ext>
            </a:extLst>
          </p:cNvPr>
          <p:cNvSpPr/>
          <p:nvPr/>
        </p:nvSpPr>
        <p:spPr>
          <a:xfrm>
            <a:off x="10239067" y="907502"/>
            <a:ext cx="1309059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SEI messages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BF84A7-49B3-4EC0-982A-61461970C3A6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>
            <a:off x="10930542" y="1319729"/>
            <a:ext cx="0" cy="613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ounded Rectangle 209">
            <a:extLst>
              <a:ext uri="{FF2B5EF4-FFF2-40B4-BE49-F238E27FC236}">
                <a16:creationId xmlns:a16="http://schemas.microsoft.com/office/drawing/2014/main" id="{6A6ECD56-5882-4021-BAA0-1F6D3BB810A5}"/>
              </a:ext>
            </a:extLst>
          </p:cNvPr>
          <p:cNvSpPr/>
          <p:nvPr/>
        </p:nvSpPr>
        <p:spPr>
          <a:xfrm>
            <a:off x="722800" y="3688890"/>
            <a:ext cx="279418" cy="2903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ounded Rectangle 210">
            <a:extLst>
              <a:ext uri="{FF2B5EF4-FFF2-40B4-BE49-F238E27FC236}">
                <a16:creationId xmlns:a16="http://schemas.microsoft.com/office/drawing/2014/main" id="{BAB33466-9BC9-4142-B792-C2B39D7283BB}"/>
              </a:ext>
            </a:extLst>
          </p:cNvPr>
          <p:cNvSpPr/>
          <p:nvPr/>
        </p:nvSpPr>
        <p:spPr>
          <a:xfrm>
            <a:off x="715501" y="4000772"/>
            <a:ext cx="279418" cy="2903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ounded Rectangle 211">
            <a:extLst>
              <a:ext uri="{FF2B5EF4-FFF2-40B4-BE49-F238E27FC236}">
                <a16:creationId xmlns:a16="http://schemas.microsoft.com/office/drawing/2014/main" id="{FBB7D24B-E946-4FE3-9E77-24B17FB6AE58}"/>
              </a:ext>
            </a:extLst>
          </p:cNvPr>
          <p:cNvSpPr/>
          <p:nvPr/>
        </p:nvSpPr>
        <p:spPr>
          <a:xfrm>
            <a:off x="718491" y="4312964"/>
            <a:ext cx="279418" cy="2903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212">
            <a:extLst>
              <a:ext uri="{FF2B5EF4-FFF2-40B4-BE49-F238E27FC236}">
                <a16:creationId xmlns:a16="http://schemas.microsoft.com/office/drawing/2014/main" id="{F2CF479B-FDDB-49F2-949A-53C8C11339E6}"/>
              </a:ext>
            </a:extLst>
          </p:cNvPr>
          <p:cNvSpPr/>
          <p:nvPr/>
        </p:nvSpPr>
        <p:spPr>
          <a:xfrm>
            <a:off x="715501" y="4630423"/>
            <a:ext cx="279418" cy="2903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6B66F-370B-4605-B126-DC85EA22C243}"/>
              </a:ext>
            </a:extLst>
          </p:cNvPr>
          <p:cNvSpPr txBox="1"/>
          <p:nvPr/>
        </p:nvSpPr>
        <p:spPr>
          <a:xfrm>
            <a:off x="969096" y="3721719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Prepare source material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350B00-18AC-4998-99F8-535755212A06}"/>
              </a:ext>
            </a:extLst>
          </p:cNvPr>
          <p:cNvSpPr txBox="1"/>
          <p:nvPr/>
        </p:nvSpPr>
        <p:spPr>
          <a:xfrm>
            <a:off x="969096" y="4036885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Per-group encoding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DF480D-4DE8-4BD4-933A-5EF938E0B1EA}"/>
              </a:ext>
            </a:extLst>
          </p:cNvPr>
          <p:cNvSpPr txBox="1"/>
          <p:nvPr/>
        </p:nvSpPr>
        <p:spPr>
          <a:xfrm>
            <a:off x="969096" y="434409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Bitstream formatting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5185C3-9CDA-4239-BD09-26D0749A8EB3}"/>
              </a:ext>
            </a:extLst>
          </p:cNvPr>
          <p:cNvSpPr txBox="1"/>
          <p:nvPr/>
        </p:nvSpPr>
        <p:spPr>
          <a:xfrm>
            <a:off x="969096" y="4659197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Video encoding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E1DCFC-9223-4171-9AD3-52EC481E9529}"/>
              </a:ext>
            </a:extLst>
          </p:cNvPr>
          <p:cNvSpPr txBox="1"/>
          <p:nvPr/>
        </p:nvSpPr>
        <p:spPr>
          <a:xfrm>
            <a:off x="617190" y="3442706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>
                <a:latin typeface="Arial" panose="020B0604020202020204" pitchFamily="34" charset="0"/>
                <a:cs typeface="Arial" panose="020B0604020202020204" pitchFamily="34" charset="0"/>
              </a:rPr>
              <a:t>Color code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42EF34-0219-41FE-AA5A-BFF185FADE4D}"/>
              </a:ext>
            </a:extLst>
          </p:cNvPr>
          <p:cNvSpPr/>
          <p:nvPr/>
        </p:nvSpPr>
        <p:spPr>
          <a:xfrm>
            <a:off x="5355425" y="5130913"/>
            <a:ext cx="1251104" cy="73096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Attribute video data</a:t>
            </a:r>
          </a:p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84485F-F106-4897-9AA3-BE9C6DF4A455}"/>
              </a:ext>
            </a:extLst>
          </p:cNvPr>
          <p:cNvSpPr/>
          <p:nvPr/>
        </p:nvSpPr>
        <p:spPr>
          <a:xfrm>
            <a:off x="5327813" y="5096521"/>
            <a:ext cx="1251104" cy="73096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 panose="020B0604020202020204" pitchFamily="34" charset="0"/>
                <a:cs typeface="Arial" panose="020B0604020202020204" pitchFamily="34" charset="0"/>
              </a:rPr>
              <a:t>Occupancy video data</a:t>
            </a:r>
          </a:p>
          <a:p>
            <a:pPr algn="ctr"/>
            <a:r>
              <a:rPr lang="en-US" sz="1050">
                <a:latin typeface="Arial" panose="020B0604020202020204" pitchFamily="34" charset="0"/>
                <a:cs typeface="Arial" panose="020B0604020202020204" pitchFamily="34" charset="0"/>
              </a:rPr>
              <a:t>(raw)</a:t>
            </a:r>
          </a:p>
        </p:txBody>
      </p:sp>
      <p:cxnSp>
        <p:nvCxnSpPr>
          <p:cNvPr id="61" name="Elbow Connector 83">
            <a:extLst>
              <a:ext uri="{FF2B5EF4-FFF2-40B4-BE49-F238E27FC236}">
                <a16:creationId xmlns:a16="http://schemas.microsoft.com/office/drawing/2014/main" id="{26B4FDAE-0914-4DC1-8BBB-7FA26B3F8855}"/>
              </a:ext>
            </a:extLst>
          </p:cNvPr>
          <p:cNvCxnSpPr>
            <a:cxnSpLocks/>
            <a:stCxn id="150" idx="3"/>
            <a:endCxn id="60" idx="1"/>
          </p:cNvCxnSpPr>
          <p:nvPr/>
        </p:nvCxnSpPr>
        <p:spPr>
          <a:xfrm>
            <a:off x="4927765" y="3532059"/>
            <a:ext cx="400048" cy="1929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CE3B918-5335-524F-8731-77C564995396}"/>
              </a:ext>
            </a:extLst>
          </p:cNvPr>
          <p:cNvCxnSpPr>
            <a:cxnSpLocks/>
          </p:cNvCxnSpPr>
          <p:nvPr/>
        </p:nvCxnSpPr>
        <p:spPr>
          <a:xfrm>
            <a:off x="6606529" y="3780094"/>
            <a:ext cx="447609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FFE5699D-250D-9E47-862A-71304D88510E}"/>
              </a:ext>
            </a:extLst>
          </p:cNvPr>
          <p:cNvCxnSpPr>
            <a:cxnSpLocks/>
          </p:cNvCxnSpPr>
          <p:nvPr/>
        </p:nvCxnSpPr>
        <p:spPr>
          <a:xfrm>
            <a:off x="6890251" y="4343853"/>
            <a:ext cx="144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CFB78E5F-519A-9944-8A22-957A26CF5E15}"/>
              </a:ext>
            </a:extLst>
          </p:cNvPr>
          <p:cNvCxnSpPr>
            <a:cxnSpLocks/>
          </p:cNvCxnSpPr>
          <p:nvPr/>
        </p:nvCxnSpPr>
        <p:spPr>
          <a:xfrm>
            <a:off x="6743246" y="4059840"/>
            <a:ext cx="288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45BE188-E35C-AE47-AFB9-41D40E0E107B}"/>
              </a:ext>
            </a:extLst>
          </p:cNvPr>
          <p:cNvCxnSpPr>
            <a:cxnSpLocks/>
          </p:cNvCxnSpPr>
          <p:nvPr/>
        </p:nvCxnSpPr>
        <p:spPr>
          <a:xfrm>
            <a:off x="6595948" y="5505322"/>
            <a:ext cx="288000" cy="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4E976BB1-DA79-2A49-8F61-401362661A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7787" y="4917993"/>
            <a:ext cx="1156814" cy="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02257443-C75B-FE49-BBB5-BC124C86F9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47564" y="4340988"/>
            <a:ext cx="590400" cy="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ounded Rectangle 211">
            <a:extLst>
              <a:ext uri="{FF2B5EF4-FFF2-40B4-BE49-F238E27FC236}">
                <a16:creationId xmlns:a16="http://schemas.microsoft.com/office/drawing/2014/main" id="{CBDD9205-9D85-BA46-B556-22206F3B19FE}"/>
              </a:ext>
            </a:extLst>
          </p:cNvPr>
          <p:cNvSpPr/>
          <p:nvPr/>
        </p:nvSpPr>
        <p:spPr>
          <a:xfrm>
            <a:off x="8753979" y="4929231"/>
            <a:ext cx="958661" cy="6783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Packing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(merge tool)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903BF21-F1E5-D74E-BAD7-7DDCF47BF5C9}"/>
              </a:ext>
            </a:extLst>
          </p:cNvPr>
          <p:cNvCxnSpPr>
            <a:cxnSpLocks/>
          </p:cNvCxnSpPr>
          <p:nvPr/>
        </p:nvCxnSpPr>
        <p:spPr>
          <a:xfrm>
            <a:off x="9233309" y="4291156"/>
            <a:ext cx="0" cy="62934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33C4F39-E66E-4B45-A7EF-9167D51FD426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8289412" y="4059840"/>
            <a:ext cx="756000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83">
            <a:extLst>
              <a:ext uri="{FF2B5EF4-FFF2-40B4-BE49-F238E27FC236}">
                <a16:creationId xmlns:a16="http://schemas.microsoft.com/office/drawing/2014/main" id="{CF0F40E3-245E-8047-BC35-79E6B856BB8D}"/>
              </a:ext>
            </a:extLst>
          </p:cNvPr>
          <p:cNvCxnSpPr>
            <a:cxnSpLocks/>
          </p:cNvCxnSpPr>
          <p:nvPr/>
        </p:nvCxnSpPr>
        <p:spPr>
          <a:xfrm>
            <a:off x="9404816" y="4053214"/>
            <a:ext cx="1080000" cy="123662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D125A5D-225E-6344-B0BB-665B55EA314F}"/>
              </a:ext>
            </a:extLst>
          </p:cNvPr>
          <p:cNvCxnSpPr>
            <a:cxnSpLocks/>
          </p:cNvCxnSpPr>
          <p:nvPr/>
        </p:nvCxnSpPr>
        <p:spPr>
          <a:xfrm>
            <a:off x="9045412" y="4059840"/>
            <a:ext cx="338483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83">
            <a:extLst>
              <a:ext uri="{FF2B5EF4-FFF2-40B4-BE49-F238E27FC236}">
                <a16:creationId xmlns:a16="http://schemas.microsoft.com/office/drawing/2014/main" id="{4CCF7716-5D4D-D244-9FEC-F59B4DE9247E}"/>
              </a:ext>
            </a:extLst>
          </p:cNvPr>
          <p:cNvCxnSpPr>
            <a:cxnSpLocks/>
            <a:stCxn id="101" idx="3"/>
            <a:endCxn id="218" idx="1"/>
          </p:cNvCxnSpPr>
          <p:nvPr/>
        </p:nvCxnSpPr>
        <p:spPr>
          <a:xfrm>
            <a:off x="9712640" y="5268383"/>
            <a:ext cx="563372" cy="25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53C4C483-17F1-2A48-A61A-C01054A46907}"/>
              </a:ext>
            </a:extLst>
          </p:cNvPr>
          <p:cNvSpPr/>
          <p:nvPr/>
        </p:nvSpPr>
        <p:spPr>
          <a:xfrm rot="5400000">
            <a:off x="9066014" y="3940833"/>
            <a:ext cx="464559" cy="38275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9</cp:revision>
  <dcterms:created xsi:type="dcterms:W3CDTF">2019-03-26T16:46:57Z</dcterms:created>
  <dcterms:modified xsi:type="dcterms:W3CDTF">2021-01-22T08:06:51Z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