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62" r:id="rId4"/>
    <p:sldId id="28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ETvuCxyb/aovtkXNfwQbfcnBs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C6554-83E0-437B-BAF3-B5E45413D82A}">
  <a:tblStyle styleId="{7B6C6554-83E0-437B-BAF3-B5E45413D8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15452D-B79F-44DE-B6F6-B3864A7C0E2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4C520C4-9282-498B-9644-32090E133667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D98F25-FD4A-4211-905D-AA1A293113B5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192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8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1524000" y="1486893"/>
            <a:ext cx="9144000" cy="124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Side Project 2</a:t>
            </a:r>
            <a:endParaRPr sz="5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4055854" y="3331597"/>
            <a:ext cx="40802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 err="1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Qcat</a:t>
            </a:r>
            <a:r>
              <a:rPr lang="en-US" sz="36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- (Twitter)</a:t>
            </a:r>
            <a:endParaRPr dirty="0"/>
          </a:p>
        </p:txBody>
      </p:sp>
      <p:sp>
        <p:nvSpPr>
          <p:cNvPr id="161" name="Google Shape;161;p1"/>
          <p:cNvSpPr txBox="1"/>
          <p:nvPr/>
        </p:nvSpPr>
        <p:spPr>
          <a:xfrm>
            <a:off x="1594237" y="5071771"/>
            <a:ext cx="9003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翁聖崴</a:t>
            </a:r>
            <a:endParaRPr dirty="0"/>
          </a:p>
        </p:txBody>
      </p:sp>
      <p:sp>
        <p:nvSpPr>
          <p:cNvPr id="5" name="Google Shape;161;p1"/>
          <p:cNvSpPr txBox="1"/>
          <p:nvPr/>
        </p:nvSpPr>
        <p:spPr>
          <a:xfrm>
            <a:off x="1594237" y="4230639"/>
            <a:ext cx="9003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0" i="0" u="none" strike="noStrike" cap="none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Spring Boot + HTML + JavaScript + Ajax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47"/>
          <p:cNvGraphicFramePr/>
          <p:nvPr>
            <p:extLst>
              <p:ext uri="{D42A27DB-BD31-4B8C-83A1-F6EECF244321}">
                <p14:modId xmlns:p14="http://schemas.microsoft.com/office/powerpoint/2010/main" val="275462568"/>
              </p:ext>
            </p:extLst>
          </p:nvPr>
        </p:nvGraphicFramePr>
        <p:xfrm>
          <a:off x="291788" y="668388"/>
          <a:ext cx="11608425" cy="5521225"/>
        </p:xfrm>
        <a:graphic>
          <a:graphicData uri="http://schemas.openxmlformats.org/drawingml/2006/table">
            <a:tbl>
              <a:tblPr bandRow="1">
                <a:noFill/>
                <a:tableStyleId>{0C15452D-B79F-44DE-B6F6-B3864A7C0E2B}</a:tableStyleId>
              </a:tblPr>
              <a:tblGrid>
                <a:gridCol w="149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中文：會員資料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英文：member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endParaRPr lang="zh-TW" alt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endParaRPr lang="zh-TW" alt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會員編號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Identity(1,1) 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r>
                        <a:rPr lang="en-US" altLang="zh-TW" sz="1600" b="0" i="0" u="none" strike="noStrike" cap="none" baseline="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(PK)</a:t>
                      </a:r>
                      <a:endParaRPr lang="en-US" altLang="zh-TW"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account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帳號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(UK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encrPwd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加密密碼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salt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鹽值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email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信箱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username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暱稱</a:t>
                      </a:r>
                      <a:endParaRPr lang="en-US" altLang="zh-TW" sz="1600" b="0" i="0" u="none" strike="noStrike" cap="none" dirty="0" smtClean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lang="en-US" altLang="zh-TW" sz="16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birthday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生日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1622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</a:t>
                      </a:r>
                      <a:r>
                        <a:rPr lang="en-US" sz="1600" b="0" i="0" u="none" strike="noStrike" cap="none" dirty="0" err="1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Img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會員圖片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2"/>
          <p:cNvGraphicFramePr/>
          <p:nvPr>
            <p:extLst>
              <p:ext uri="{D42A27DB-BD31-4B8C-83A1-F6EECF244321}">
                <p14:modId xmlns:p14="http://schemas.microsoft.com/office/powerpoint/2010/main" val="3161785738"/>
              </p:ext>
            </p:extLst>
          </p:nvPr>
        </p:nvGraphicFramePr>
        <p:xfrm>
          <a:off x="185788" y="473675"/>
          <a:ext cx="11820425" cy="5910650"/>
        </p:xfrm>
        <a:graphic>
          <a:graphicData uri="http://schemas.openxmlformats.org/drawingml/2006/table">
            <a:tbl>
              <a:tblPr bandRow="1">
                <a:noFill/>
                <a:tableStyleId>{0C15452D-B79F-44DE-B6F6-B3864A7C0E2B}</a:tableStyleId>
              </a:tblPr>
              <a:tblGrid>
                <a:gridCol w="127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6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2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</a:t>
                      </a: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：article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→ </a:t>
                      </a:r>
                      <a:r>
                        <a:rPr lang="en-US" sz="1600" b="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mem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ber (</a:t>
                      </a: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文章編號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Identity(1,1) 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r>
                        <a:rPr lang="en-US" altLang="zh-TW" sz="1600" b="0" i="0" u="none" strike="noStrike" cap="none" baseline="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(PK)</a:t>
                      </a:r>
                      <a:endParaRPr lang="en-US" altLang="zh-TW"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endParaRPr lang="zh-TW" alt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會員編號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FK)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artPostTime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發文時間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dateTime2(0)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artUpdateTime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更新時間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dateTime2(0)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artContent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文章內容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300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artImg1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lang="zh-TW" altLang="en-US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artImg2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lang="zh-TW" altLang="en-US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artImg3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artImg4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110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50"/>
          <p:cNvGraphicFramePr/>
          <p:nvPr>
            <p:extLst>
              <p:ext uri="{D42A27DB-BD31-4B8C-83A1-F6EECF244321}">
                <p14:modId xmlns:p14="http://schemas.microsoft.com/office/powerpoint/2010/main" val="1789734777"/>
              </p:ext>
            </p:extLst>
          </p:nvPr>
        </p:nvGraphicFramePr>
        <p:xfrm>
          <a:off x="183488" y="1306660"/>
          <a:ext cx="11825025" cy="4634105"/>
        </p:xfrm>
        <a:graphic>
          <a:graphicData uri="http://schemas.openxmlformats.org/drawingml/2006/table">
            <a:tbl>
              <a:tblPr bandRow="1">
                <a:noFill/>
                <a:tableStyleId>{0C15452D-B79F-44DE-B6F6-B3864A7C0E2B}</a:tableStyleId>
              </a:tblPr>
              <a:tblGrid>
                <a:gridCol w="149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0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表格名稱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中文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文章評論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索引鍵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7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英文</a:t>
                      </a: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：</a:t>
                      </a: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comment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主鍵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cmtId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+ </a:t>
                      </a: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外來鍵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r>
                        <a:rPr lang="en-US" altLang="zh-TW" sz="1600" u="none" strike="noStrike" cap="none" baseline="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→ article(</a:t>
                      </a: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→ </a:t>
                      </a:r>
                      <a:r>
                        <a:rPr lang="en-US" altLang="zh-TW" sz="1600" b="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mem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ber (</a:t>
                      </a:r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欄位編號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欄位敘述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欄位長度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6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cmtId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評論編號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Identity(1,1) </a:t>
                      </a:r>
                      <a:r>
                        <a:rPr lang="en-US" altLang="zh-TW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</a:t>
                      </a:r>
                      <a:r>
                        <a:rPr lang="en-US" altLang="zh-TW" sz="1600" b="0" i="0" u="none" strike="noStrike" cap="none" baseline="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(PK)</a:t>
                      </a:r>
                      <a:endParaRPr lang="en-US" altLang="zh-TW" sz="1600" b="0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artId</a:t>
                      </a:r>
                      <a:endParaRPr lang="en-US" altLang="zh-TW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文章編號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FK)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mbrId</a:t>
                      </a:r>
                      <a:endParaRPr lang="zh-TW" alt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會員編號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BIGINT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Not Null (</a:t>
                      </a: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FK)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32023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</a:t>
                      </a: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Content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文章內容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NVARCHAR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cmtPostTime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評論時間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dateTime2(0)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07325"/>
                  </a:ext>
                </a:extLst>
              </a:tr>
              <a:tr h="3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 err="1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cmtImg</a:t>
                      </a:r>
                      <a:endParaRPr lang="en-US" altLang="zh-TW" sz="1600" u="none" strike="noStrike" cap="none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600" u="none" strike="noStrike" cap="none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圖片</a:t>
                      </a:r>
                      <a:endParaRPr lang="zh-TW" altLang="en-US"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VARCHAR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6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MAX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4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9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254</Words>
  <Application>Microsoft Office PowerPoint</Application>
  <PresentationFormat>寬螢幕</PresentationFormat>
  <Paragraphs>158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Microsoft JhengHei</vt:lpstr>
      <vt:lpstr>Arial</vt:lpstr>
      <vt:lpstr>Calibri</vt:lpstr>
      <vt:lpstr>Office 佈景主題</vt:lpstr>
      <vt:lpstr>Side Project 2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Project</dc:title>
  <dc:creator>ShengUei Weng</dc:creator>
  <cp:lastModifiedBy>ShengUei Weng</cp:lastModifiedBy>
  <cp:revision>191</cp:revision>
  <dcterms:created xsi:type="dcterms:W3CDTF">2022-02-09T11:59:15Z</dcterms:created>
  <dcterms:modified xsi:type="dcterms:W3CDTF">2022-03-27T08:31:01Z</dcterms:modified>
</cp:coreProperties>
</file>