
<file path=[Content_Types].xml><?xml version="1.0" encoding="utf-8"?>
<Types xmlns="http://schemas.openxmlformats.org/package/2006/content-types">
  <Default Extension="gif" ContentType="image/gif"/>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24"/>
  </p:notesMasterIdLst>
  <p:handoutMasterIdLst>
    <p:handoutMasterId r:id="rId25"/>
  </p:handoutMasterIdLst>
  <p:sldIdLst>
    <p:sldId id="267" r:id="rId5"/>
    <p:sldId id="410" r:id="rId6"/>
    <p:sldId id="438" r:id="rId7"/>
    <p:sldId id="423" r:id="rId8"/>
    <p:sldId id="424" r:id="rId9"/>
    <p:sldId id="425" r:id="rId10"/>
    <p:sldId id="426" r:id="rId11"/>
    <p:sldId id="428" r:id="rId12"/>
    <p:sldId id="443" r:id="rId13"/>
    <p:sldId id="431" r:id="rId14"/>
    <p:sldId id="430" r:id="rId15"/>
    <p:sldId id="429" r:id="rId16"/>
    <p:sldId id="432" r:id="rId17"/>
    <p:sldId id="434" r:id="rId18"/>
    <p:sldId id="440" r:id="rId19"/>
    <p:sldId id="444" r:id="rId20"/>
    <p:sldId id="442" r:id="rId21"/>
    <p:sldId id="420" r:id="rId22"/>
    <p:sldId id="439" r:id="rId23"/>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0C0"/>
    <a:srgbClr val="BEF4FA"/>
    <a:srgbClr val="000000"/>
    <a:srgbClr val="FFFFFF"/>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5332" autoAdjust="0"/>
  </p:normalViewPr>
  <p:slideViewPr>
    <p:cSldViewPr showGuides="1">
      <p:cViewPr varScale="1">
        <p:scale>
          <a:sx n="49" d="100"/>
          <a:sy n="49" d="100"/>
        </p:scale>
        <p:origin x="660" y="42"/>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EE6D9E-1DC9-4D09-AA1E-C37F4C6C9676}" type="doc">
      <dgm:prSet loTypeId="urn:microsoft.com/office/officeart/2005/8/layout/chart3" loCatId="cycle" qsTypeId="urn:microsoft.com/office/officeart/2005/8/quickstyle/3d2" qsCatId="3D" csTypeId="urn:microsoft.com/office/officeart/2005/8/colors/accent3_3" csCatId="accent3" phldr="1"/>
      <dgm:spPr/>
    </dgm:pt>
    <dgm:pt modelId="{41777265-E3FD-4BBF-BEE5-93D6DAEF5086}">
      <dgm:prSet phldrT="[Text]"/>
      <dgm:spPr/>
      <dgm:t>
        <a:bodyPr/>
        <a:lstStyle/>
        <a:p>
          <a:r>
            <a:rPr lang="en-US" dirty="0"/>
            <a:t>SVM</a:t>
          </a:r>
        </a:p>
      </dgm:t>
    </dgm:pt>
    <dgm:pt modelId="{4A3E82A3-8C57-4909-ADFD-D1C96A1D68DD}" type="parTrans" cxnId="{66C809A6-1505-4590-A89E-20DEE7CCC5A7}">
      <dgm:prSet/>
      <dgm:spPr/>
      <dgm:t>
        <a:bodyPr/>
        <a:lstStyle/>
        <a:p>
          <a:endParaRPr lang="en-US"/>
        </a:p>
      </dgm:t>
    </dgm:pt>
    <dgm:pt modelId="{0013BB97-B815-474B-AE76-3F12D2DDFB6F}" type="sibTrans" cxnId="{66C809A6-1505-4590-A89E-20DEE7CCC5A7}">
      <dgm:prSet/>
      <dgm:spPr/>
      <dgm:t>
        <a:bodyPr/>
        <a:lstStyle/>
        <a:p>
          <a:endParaRPr lang="en-US"/>
        </a:p>
      </dgm:t>
    </dgm:pt>
    <dgm:pt modelId="{0C5579D7-1A1D-495B-B4F2-094B43B6BFF2}">
      <dgm:prSet phldrT="[Text]"/>
      <dgm:spPr/>
      <dgm:t>
        <a:bodyPr/>
        <a:lstStyle/>
        <a:p>
          <a:r>
            <a:rPr lang="en-US" dirty="0"/>
            <a:t>C4.5</a:t>
          </a:r>
        </a:p>
      </dgm:t>
    </dgm:pt>
    <dgm:pt modelId="{D5750CDA-B5B6-4FE1-B848-A6CD695BEBCA}" type="parTrans" cxnId="{5D1FBA90-9B18-454F-A7EE-BCC442F956B3}">
      <dgm:prSet/>
      <dgm:spPr/>
      <dgm:t>
        <a:bodyPr/>
        <a:lstStyle/>
        <a:p>
          <a:endParaRPr lang="en-US"/>
        </a:p>
      </dgm:t>
    </dgm:pt>
    <dgm:pt modelId="{9EFEAA8A-C33C-4155-9C5E-C41D42555165}" type="sibTrans" cxnId="{5D1FBA90-9B18-454F-A7EE-BCC442F956B3}">
      <dgm:prSet/>
      <dgm:spPr/>
      <dgm:t>
        <a:bodyPr/>
        <a:lstStyle/>
        <a:p>
          <a:endParaRPr lang="en-US"/>
        </a:p>
      </dgm:t>
    </dgm:pt>
    <dgm:pt modelId="{BC21DF98-4CA2-431A-AF8E-059D9D49A898}">
      <dgm:prSet phldrT="[Text]"/>
      <dgm:spPr/>
      <dgm:t>
        <a:bodyPr/>
        <a:lstStyle/>
        <a:p>
          <a:r>
            <a:rPr lang="en-US" dirty="0"/>
            <a:t>Naive Bayes</a:t>
          </a:r>
        </a:p>
      </dgm:t>
    </dgm:pt>
    <dgm:pt modelId="{BFBACD03-FFA7-48DA-9F43-802E510CA0E6}" type="parTrans" cxnId="{91E34F99-CFEB-41C5-9246-83B9BA4F4B63}">
      <dgm:prSet/>
      <dgm:spPr/>
      <dgm:t>
        <a:bodyPr/>
        <a:lstStyle/>
        <a:p>
          <a:endParaRPr lang="en-US"/>
        </a:p>
      </dgm:t>
    </dgm:pt>
    <dgm:pt modelId="{4A0FBB4A-4838-458E-9CE3-9709425F89A0}" type="sibTrans" cxnId="{91E34F99-CFEB-41C5-9246-83B9BA4F4B63}">
      <dgm:prSet/>
      <dgm:spPr/>
      <dgm:t>
        <a:bodyPr/>
        <a:lstStyle/>
        <a:p>
          <a:endParaRPr lang="en-US"/>
        </a:p>
      </dgm:t>
    </dgm:pt>
    <dgm:pt modelId="{04E69270-CCA8-494A-AD50-563B6FDF6644}" type="pres">
      <dgm:prSet presAssocID="{D6EE6D9E-1DC9-4D09-AA1E-C37F4C6C9676}" presName="compositeShape" presStyleCnt="0">
        <dgm:presLayoutVars>
          <dgm:chMax val="7"/>
          <dgm:dir/>
          <dgm:resizeHandles val="exact"/>
        </dgm:presLayoutVars>
      </dgm:prSet>
      <dgm:spPr/>
    </dgm:pt>
    <dgm:pt modelId="{F8882E47-2BD0-4017-ACD5-99302C17AFB8}" type="pres">
      <dgm:prSet presAssocID="{D6EE6D9E-1DC9-4D09-AA1E-C37F4C6C9676}" presName="wedge1" presStyleLbl="node1" presStyleIdx="0" presStyleCnt="3" custLinFactNeighborX="-3628" custLinFactNeighborY="2512"/>
      <dgm:spPr/>
    </dgm:pt>
    <dgm:pt modelId="{3CED1F86-E945-48ED-BB05-C20C131300CF}" type="pres">
      <dgm:prSet presAssocID="{D6EE6D9E-1DC9-4D09-AA1E-C37F4C6C9676}" presName="wedge1Tx" presStyleLbl="node1" presStyleIdx="0" presStyleCnt="3">
        <dgm:presLayoutVars>
          <dgm:chMax val="0"/>
          <dgm:chPref val="0"/>
          <dgm:bulletEnabled val="1"/>
        </dgm:presLayoutVars>
      </dgm:prSet>
      <dgm:spPr/>
    </dgm:pt>
    <dgm:pt modelId="{314C7623-1EB3-4DD6-9588-D107760C1E61}" type="pres">
      <dgm:prSet presAssocID="{D6EE6D9E-1DC9-4D09-AA1E-C37F4C6C9676}" presName="wedge2" presStyleLbl="node1" presStyleIdx="1" presStyleCnt="3" custLinFactNeighborX="868" custLinFactNeighborY="854"/>
      <dgm:spPr/>
    </dgm:pt>
    <dgm:pt modelId="{B25568CF-F4F9-4D32-82A3-2F8D3BD14603}" type="pres">
      <dgm:prSet presAssocID="{D6EE6D9E-1DC9-4D09-AA1E-C37F4C6C9676}" presName="wedge2Tx" presStyleLbl="node1" presStyleIdx="1" presStyleCnt="3">
        <dgm:presLayoutVars>
          <dgm:chMax val="0"/>
          <dgm:chPref val="0"/>
          <dgm:bulletEnabled val="1"/>
        </dgm:presLayoutVars>
      </dgm:prSet>
      <dgm:spPr/>
    </dgm:pt>
    <dgm:pt modelId="{F626F8FB-9F52-49E4-B7C6-D802384FD970}" type="pres">
      <dgm:prSet presAssocID="{D6EE6D9E-1DC9-4D09-AA1E-C37F4C6C9676}" presName="wedge3" presStyleLbl="node1" presStyleIdx="2" presStyleCnt="3"/>
      <dgm:spPr/>
    </dgm:pt>
    <dgm:pt modelId="{6BE018B3-F89C-47E7-88F6-32D56633B9C8}" type="pres">
      <dgm:prSet presAssocID="{D6EE6D9E-1DC9-4D09-AA1E-C37F4C6C9676}" presName="wedge3Tx" presStyleLbl="node1" presStyleIdx="2" presStyleCnt="3">
        <dgm:presLayoutVars>
          <dgm:chMax val="0"/>
          <dgm:chPref val="0"/>
          <dgm:bulletEnabled val="1"/>
        </dgm:presLayoutVars>
      </dgm:prSet>
      <dgm:spPr/>
    </dgm:pt>
  </dgm:ptLst>
  <dgm:cxnLst>
    <dgm:cxn modelId="{0D00F62A-2E89-4332-B2E7-5D1805C9AD9E}" type="presOf" srcId="{BC21DF98-4CA2-431A-AF8E-059D9D49A898}" destId="{F626F8FB-9F52-49E4-B7C6-D802384FD970}" srcOrd="0" destOrd="0" presId="urn:microsoft.com/office/officeart/2005/8/layout/chart3"/>
    <dgm:cxn modelId="{074F1634-71FC-4205-994B-3865836178F9}" type="presOf" srcId="{41777265-E3FD-4BBF-BEE5-93D6DAEF5086}" destId="{F8882E47-2BD0-4017-ACD5-99302C17AFB8}" srcOrd="0" destOrd="0" presId="urn:microsoft.com/office/officeart/2005/8/layout/chart3"/>
    <dgm:cxn modelId="{2B823751-A0AD-4279-9242-89516D02B43A}" type="presOf" srcId="{BC21DF98-4CA2-431A-AF8E-059D9D49A898}" destId="{6BE018B3-F89C-47E7-88F6-32D56633B9C8}" srcOrd="1" destOrd="0" presId="urn:microsoft.com/office/officeart/2005/8/layout/chart3"/>
    <dgm:cxn modelId="{5D1FBA90-9B18-454F-A7EE-BCC442F956B3}" srcId="{D6EE6D9E-1DC9-4D09-AA1E-C37F4C6C9676}" destId="{0C5579D7-1A1D-495B-B4F2-094B43B6BFF2}" srcOrd="1" destOrd="0" parTransId="{D5750CDA-B5B6-4FE1-B848-A6CD695BEBCA}" sibTransId="{9EFEAA8A-C33C-4155-9C5E-C41D42555165}"/>
    <dgm:cxn modelId="{91E34F99-CFEB-41C5-9246-83B9BA4F4B63}" srcId="{D6EE6D9E-1DC9-4D09-AA1E-C37F4C6C9676}" destId="{BC21DF98-4CA2-431A-AF8E-059D9D49A898}" srcOrd="2" destOrd="0" parTransId="{BFBACD03-FFA7-48DA-9F43-802E510CA0E6}" sibTransId="{4A0FBB4A-4838-458E-9CE3-9709425F89A0}"/>
    <dgm:cxn modelId="{E5DEF7A1-B948-42BF-A252-B76E0FB56E38}" type="presOf" srcId="{0C5579D7-1A1D-495B-B4F2-094B43B6BFF2}" destId="{B25568CF-F4F9-4D32-82A3-2F8D3BD14603}" srcOrd="1" destOrd="0" presId="urn:microsoft.com/office/officeart/2005/8/layout/chart3"/>
    <dgm:cxn modelId="{66C809A6-1505-4590-A89E-20DEE7CCC5A7}" srcId="{D6EE6D9E-1DC9-4D09-AA1E-C37F4C6C9676}" destId="{41777265-E3FD-4BBF-BEE5-93D6DAEF5086}" srcOrd="0" destOrd="0" parTransId="{4A3E82A3-8C57-4909-ADFD-D1C96A1D68DD}" sibTransId="{0013BB97-B815-474B-AE76-3F12D2DDFB6F}"/>
    <dgm:cxn modelId="{D95C64C2-660B-4100-9676-1702B5EEC979}" type="presOf" srcId="{41777265-E3FD-4BBF-BEE5-93D6DAEF5086}" destId="{3CED1F86-E945-48ED-BB05-C20C131300CF}" srcOrd="1" destOrd="0" presId="urn:microsoft.com/office/officeart/2005/8/layout/chart3"/>
    <dgm:cxn modelId="{6A5038F7-155E-489B-9DAE-DBC4951A5DCD}" type="presOf" srcId="{0C5579D7-1A1D-495B-B4F2-094B43B6BFF2}" destId="{314C7623-1EB3-4DD6-9588-D107760C1E61}" srcOrd="0" destOrd="0" presId="urn:microsoft.com/office/officeart/2005/8/layout/chart3"/>
    <dgm:cxn modelId="{778262FA-552C-4DB3-A713-2DFD2B6B73D5}" type="presOf" srcId="{D6EE6D9E-1DC9-4D09-AA1E-C37F4C6C9676}" destId="{04E69270-CCA8-494A-AD50-563B6FDF6644}" srcOrd="0" destOrd="0" presId="urn:microsoft.com/office/officeart/2005/8/layout/chart3"/>
    <dgm:cxn modelId="{1EEFEF9D-2B99-4971-9B1C-830A63211606}" type="presParOf" srcId="{04E69270-CCA8-494A-AD50-563B6FDF6644}" destId="{F8882E47-2BD0-4017-ACD5-99302C17AFB8}" srcOrd="0" destOrd="0" presId="urn:microsoft.com/office/officeart/2005/8/layout/chart3"/>
    <dgm:cxn modelId="{8C1C3A3A-BFE4-4CB5-B7B9-DF1145397D54}" type="presParOf" srcId="{04E69270-CCA8-494A-AD50-563B6FDF6644}" destId="{3CED1F86-E945-48ED-BB05-C20C131300CF}" srcOrd="1" destOrd="0" presId="urn:microsoft.com/office/officeart/2005/8/layout/chart3"/>
    <dgm:cxn modelId="{B55F6DD9-3C87-42BE-8238-580F7CB35A80}" type="presParOf" srcId="{04E69270-CCA8-494A-AD50-563B6FDF6644}" destId="{314C7623-1EB3-4DD6-9588-D107760C1E61}" srcOrd="2" destOrd="0" presId="urn:microsoft.com/office/officeart/2005/8/layout/chart3"/>
    <dgm:cxn modelId="{5120A853-9828-4EE4-8409-5E9241120523}" type="presParOf" srcId="{04E69270-CCA8-494A-AD50-563B6FDF6644}" destId="{B25568CF-F4F9-4D32-82A3-2F8D3BD14603}" srcOrd="3" destOrd="0" presId="urn:microsoft.com/office/officeart/2005/8/layout/chart3"/>
    <dgm:cxn modelId="{47233E39-AC2B-43B0-95BA-F789772B098A}" type="presParOf" srcId="{04E69270-CCA8-494A-AD50-563B6FDF6644}" destId="{F626F8FB-9F52-49E4-B7C6-D802384FD970}" srcOrd="4" destOrd="0" presId="urn:microsoft.com/office/officeart/2005/8/layout/chart3"/>
    <dgm:cxn modelId="{6B174804-A837-4097-9FAA-8F61E508D711}" type="presParOf" srcId="{04E69270-CCA8-494A-AD50-563B6FDF6644}" destId="{6BE018B3-F89C-47E7-88F6-32D56633B9C8}"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82E47-2BD0-4017-ACD5-99302C17AFB8}">
      <dsp:nvSpPr>
        <dsp:cNvPr id="0" name=""/>
        <dsp:cNvSpPr/>
      </dsp:nvSpPr>
      <dsp:spPr>
        <a:xfrm>
          <a:off x="2610282" y="720084"/>
          <a:ext cx="6826927" cy="6826927"/>
        </a:xfrm>
        <a:prstGeom prst="pie">
          <a:avLst>
            <a:gd name="adj1" fmla="val 16200000"/>
            <a:gd name="adj2" fmla="val 180000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en-US" sz="6100" kern="1200" dirty="0"/>
            <a:t>SVM</a:t>
          </a:r>
        </a:p>
      </dsp:txBody>
      <dsp:txXfrm>
        <a:off x="6322017" y="1979815"/>
        <a:ext cx="2316279" cy="2275642"/>
      </dsp:txXfrm>
    </dsp:sp>
    <dsp:sp modelId="{314C7623-1EB3-4DD6-9588-D107760C1E61}">
      <dsp:nvSpPr>
        <dsp:cNvPr id="0" name=""/>
        <dsp:cNvSpPr/>
      </dsp:nvSpPr>
      <dsp:spPr>
        <a:xfrm>
          <a:off x="2565308" y="810076"/>
          <a:ext cx="6826927" cy="6826927"/>
        </a:xfrm>
        <a:prstGeom prst="pie">
          <a:avLst>
            <a:gd name="adj1" fmla="val 1800000"/>
            <a:gd name="adj2" fmla="val 9000000"/>
          </a:avLst>
        </a:prstGeom>
        <a:gradFill rotWithShape="0">
          <a:gsLst>
            <a:gs pos="0">
              <a:schemeClr val="accent3">
                <a:shade val="80000"/>
                <a:hueOff val="215609"/>
                <a:satOff val="0"/>
                <a:lumOff val="16938"/>
                <a:alphaOff val="0"/>
                <a:shade val="51000"/>
                <a:satMod val="130000"/>
              </a:schemeClr>
            </a:gs>
            <a:gs pos="80000">
              <a:schemeClr val="accent3">
                <a:shade val="80000"/>
                <a:hueOff val="215609"/>
                <a:satOff val="0"/>
                <a:lumOff val="16938"/>
                <a:alphaOff val="0"/>
                <a:shade val="93000"/>
                <a:satMod val="130000"/>
              </a:schemeClr>
            </a:gs>
            <a:gs pos="100000">
              <a:schemeClr val="accent3">
                <a:shade val="80000"/>
                <a:hueOff val="215609"/>
                <a:satOff val="0"/>
                <a:lumOff val="1693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en-US" sz="6100" kern="1200" dirty="0"/>
            <a:t>C4.5</a:t>
          </a:r>
        </a:p>
      </dsp:txBody>
      <dsp:txXfrm>
        <a:off x="4434586" y="5117543"/>
        <a:ext cx="3088372" cy="2113096"/>
      </dsp:txXfrm>
    </dsp:sp>
    <dsp:sp modelId="{F626F8FB-9F52-49E4-B7C6-D802384FD970}">
      <dsp:nvSpPr>
        <dsp:cNvPr id="0" name=""/>
        <dsp:cNvSpPr/>
      </dsp:nvSpPr>
      <dsp:spPr>
        <a:xfrm>
          <a:off x="2506051" y="751774"/>
          <a:ext cx="6826927" cy="6826927"/>
        </a:xfrm>
        <a:prstGeom prst="pie">
          <a:avLst>
            <a:gd name="adj1" fmla="val 9000000"/>
            <a:gd name="adj2" fmla="val 16200000"/>
          </a:avLst>
        </a:prstGeom>
        <a:gradFill rotWithShape="0">
          <a:gsLst>
            <a:gs pos="0">
              <a:schemeClr val="accent3">
                <a:shade val="80000"/>
                <a:hueOff val="431219"/>
                <a:satOff val="0"/>
                <a:lumOff val="33875"/>
                <a:alphaOff val="0"/>
                <a:shade val="51000"/>
                <a:satMod val="130000"/>
              </a:schemeClr>
            </a:gs>
            <a:gs pos="80000">
              <a:schemeClr val="accent3">
                <a:shade val="80000"/>
                <a:hueOff val="431219"/>
                <a:satOff val="0"/>
                <a:lumOff val="33875"/>
                <a:alphaOff val="0"/>
                <a:shade val="93000"/>
                <a:satMod val="130000"/>
              </a:schemeClr>
            </a:gs>
            <a:gs pos="100000">
              <a:schemeClr val="accent3">
                <a:shade val="80000"/>
                <a:hueOff val="431219"/>
                <a:satOff val="0"/>
                <a:lumOff val="3387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en-US" sz="6100" kern="1200" dirty="0"/>
            <a:t>Naive Bayes</a:t>
          </a:r>
        </a:p>
      </dsp:txBody>
      <dsp:txXfrm>
        <a:off x="3237507" y="2092778"/>
        <a:ext cx="2316279" cy="227564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11/27/2018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11/27/2018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9509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D8EC8-41CF-4BBB-8B82-1DE7B646F266}" type="slidenum">
              <a:rPr lang="en-US"/>
              <a:pPr/>
              <a:t>15</a:t>
            </a:fld>
            <a:endParaRPr lang="en-US"/>
          </a:p>
        </p:txBody>
      </p:sp>
      <p:sp>
        <p:nvSpPr>
          <p:cNvPr id="480258" name="Rectangle 2"/>
          <p:cNvSpPr>
            <a:spLocks noGrp="1" noRot="1" noChangeAspect="1" noChangeArrowheads="1" noTextEdit="1"/>
          </p:cNvSpPr>
          <p:nvPr>
            <p:ph type="sldImg"/>
          </p:nvPr>
        </p:nvSpPr>
        <p:spPr>
          <a:xfrm>
            <a:off x="2578100" y="514350"/>
            <a:ext cx="4572000" cy="2571750"/>
          </a:xfrm>
          <a:ln/>
        </p:spPr>
      </p:sp>
      <p:sp>
        <p:nvSpPr>
          <p:cNvPr id="480259" name="Rectangle 3"/>
          <p:cNvSpPr>
            <a:spLocks noGrp="1" noChangeArrowheads="1"/>
          </p:cNvSpPr>
          <p:nvPr>
            <p:ph type="body" idx="1"/>
          </p:nvPr>
        </p:nvSpPr>
        <p:spPr>
          <a:xfrm>
            <a:off x="973138" y="3257550"/>
            <a:ext cx="7778750" cy="3086100"/>
          </a:xfrm>
        </p:spPr>
        <p:txBody>
          <a:bodyPr/>
          <a:lstStyle/>
          <a:p>
            <a:r>
              <a:rPr lang="en-US"/>
              <a:t>Content Layouts</a:t>
            </a:r>
          </a:p>
        </p:txBody>
      </p:sp>
    </p:spTree>
    <p:extLst>
      <p:ext uri="{BB962C8B-B14F-4D97-AF65-F5344CB8AC3E}">
        <p14:creationId xmlns:p14="http://schemas.microsoft.com/office/powerpoint/2010/main" val="1016394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392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3893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76135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Blank 4">
    <p:spTree>
      <p:nvGrpSpPr>
        <p:cNvPr id="1" name="Shape 244"/>
        <p:cNvGrpSpPr/>
        <p:nvPr/>
      </p:nvGrpSpPr>
      <p:grpSpPr>
        <a:xfrm>
          <a:off x="0" y="0"/>
          <a:ext cx="0" cy="0"/>
          <a:chOff x="0" y="0"/>
          <a:chExt cx="0" cy="0"/>
        </a:xfrm>
      </p:grpSpPr>
      <p:pic>
        <p:nvPicPr>
          <p:cNvPr id="245" name="Shape 245"/>
          <p:cNvPicPr preferRelativeResize="0"/>
          <p:nvPr/>
        </p:nvPicPr>
        <p:blipFill>
          <a:blip r:embed="rId2">
            <a:alphaModFix/>
          </a:blip>
          <a:stretch>
            <a:fillRect/>
          </a:stretch>
        </p:blipFill>
        <p:spPr>
          <a:xfrm>
            <a:off x="16416384" y="1"/>
            <a:ext cx="1869888" cy="1870050"/>
          </a:xfrm>
          <a:prstGeom prst="rect">
            <a:avLst/>
          </a:prstGeom>
          <a:noFill/>
          <a:ln>
            <a:noFill/>
          </a:ln>
        </p:spPr>
      </p:pic>
      <p:pic>
        <p:nvPicPr>
          <p:cNvPr id="246" name="Shape 246"/>
          <p:cNvPicPr preferRelativeResize="0"/>
          <p:nvPr/>
        </p:nvPicPr>
        <p:blipFill>
          <a:blip r:embed="rId3">
            <a:alphaModFix/>
          </a:blip>
          <a:stretch>
            <a:fillRect/>
          </a:stretch>
        </p:blipFill>
        <p:spPr>
          <a:xfrm>
            <a:off x="14542309" y="3731586"/>
            <a:ext cx="3744049" cy="3744380"/>
          </a:xfrm>
          <a:prstGeom prst="rect">
            <a:avLst/>
          </a:prstGeom>
          <a:noFill/>
          <a:ln>
            <a:noFill/>
          </a:ln>
        </p:spPr>
      </p:pic>
      <p:sp>
        <p:nvSpPr>
          <p:cNvPr id="247" name="Shape 247"/>
          <p:cNvSpPr/>
          <p:nvPr/>
        </p:nvSpPr>
        <p:spPr>
          <a:xfrm>
            <a:off x="14549154" y="7"/>
            <a:ext cx="1870036" cy="1870198"/>
          </a:xfrm>
          <a:prstGeom prst="rect">
            <a:avLst/>
          </a:prstGeom>
          <a:solidFill>
            <a:srgbClr val="CEDBE0"/>
          </a:solidFill>
          <a:ln>
            <a:noFill/>
          </a:ln>
        </p:spPr>
        <p:txBody>
          <a:bodyPr lIns="182834" tIns="182834" rIns="182834" bIns="182834" anchor="ctr" anchorCtr="0">
            <a:noAutofit/>
          </a:bodyPr>
          <a:lstStyle/>
          <a:p>
            <a:pPr lvl="0">
              <a:spcBef>
                <a:spcPts val="0"/>
              </a:spcBef>
              <a:buNone/>
            </a:pPr>
            <a:endParaRPr sz="6399"/>
          </a:p>
        </p:txBody>
      </p:sp>
      <p:sp>
        <p:nvSpPr>
          <p:cNvPr id="248" name="Shape 248"/>
          <p:cNvSpPr/>
          <p:nvPr/>
        </p:nvSpPr>
        <p:spPr>
          <a:xfrm>
            <a:off x="16416374" y="1870073"/>
            <a:ext cx="1870036" cy="1870198"/>
          </a:xfrm>
          <a:prstGeom prst="rect">
            <a:avLst/>
          </a:prstGeom>
          <a:solidFill>
            <a:srgbClr val="7198A9"/>
          </a:solidFill>
          <a:ln>
            <a:noFill/>
          </a:ln>
        </p:spPr>
        <p:txBody>
          <a:bodyPr lIns="182834" tIns="182834" rIns="182834" bIns="182834" anchor="ctr" anchorCtr="0">
            <a:noAutofit/>
          </a:bodyPr>
          <a:lstStyle/>
          <a:p>
            <a:pPr lvl="0">
              <a:spcBef>
                <a:spcPts val="0"/>
              </a:spcBef>
              <a:buNone/>
            </a:pPr>
            <a:endParaRPr sz="6399"/>
          </a:p>
        </p:txBody>
      </p:sp>
      <p:sp>
        <p:nvSpPr>
          <p:cNvPr id="249" name="Shape 249"/>
          <p:cNvSpPr/>
          <p:nvPr/>
        </p:nvSpPr>
        <p:spPr>
          <a:xfrm>
            <a:off x="14549154" y="5590963"/>
            <a:ext cx="1870036" cy="1870198"/>
          </a:xfrm>
          <a:prstGeom prst="rect">
            <a:avLst/>
          </a:prstGeom>
          <a:solidFill>
            <a:srgbClr val="7198A9">
              <a:alpha val="41150"/>
            </a:srgbClr>
          </a:solidFill>
          <a:ln>
            <a:noFill/>
          </a:ln>
        </p:spPr>
        <p:txBody>
          <a:bodyPr lIns="182834" tIns="182834" rIns="182834" bIns="182834" anchor="ctr" anchorCtr="0">
            <a:noAutofit/>
          </a:bodyPr>
          <a:lstStyle/>
          <a:p>
            <a:pPr lvl="0">
              <a:spcBef>
                <a:spcPts val="0"/>
              </a:spcBef>
              <a:buNone/>
            </a:pPr>
            <a:endParaRPr sz="6399"/>
          </a:p>
        </p:txBody>
      </p:sp>
      <p:sp>
        <p:nvSpPr>
          <p:cNvPr id="250" name="Shape 250"/>
          <p:cNvSpPr/>
          <p:nvPr/>
        </p:nvSpPr>
        <p:spPr>
          <a:xfrm>
            <a:off x="27" y="8416947"/>
            <a:ext cx="1870036" cy="1870198"/>
          </a:xfrm>
          <a:prstGeom prst="rect">
            <a:avLst/>
          </a:prstGeom>
          <a:solidFill>
            <a:srgbClr val="EDC67B"/>
          </a:solidFill>
          <a:ln>
            <a:noFill/>
          </a:ln>
        </p:spPr>
        <p:txBody>
          <a:bodyPr lIns="182834" tIns="182834" rIns="182834" bIns="182834" anchor="ctr" anchorCtr="0">
            <a:noAutofit/>
          </a:bodyPr>
          <a:lstStyle/>
          <a:p>
            <a:pPr lvl="0">
              <a:spcBef>
                <a:spcPts val="0"/>
              </a:spcBef>
              <a:buNone/>
            </a:pPr>
            <a:endParaRPr sz="6399"/>
          </a:p>
        </p:txBody>
      </p:sp>
      <p:sp>
        <p:nvSpPr>
          <p:cNvPr id="251" name="Shape 251"/>
          <p:cNvSpPr/>
          <p:nvPr/>
        </p:nvSpPr>
        <p:spPr>
          <a:xfrm>
            <a:off x="1869901" y="8416953"/>
            <a:ext cx="934717" cy="934798"/>
          </a:xfrm>
          <a:prstGeom prst="rect">
            <a:avLst/>
          </a:prstGeom>
          <a:solidFill>
            <a:srgbClr val="CEDBE0"/>
          </a:solidFill>
          <a:ln>
            <a:noFill/>
          </a:ln>
        </p:spPr>
        <p:txBody>
          <a:bodyPr lIns="182834" tIns="182834" rIns="182834" bIns="182834" anchor="ctr" anchorCtr="0">
            <a:noAutofit/>
          </a:bodyPr>
          <a:lstStyle/>
          <a:p>
            <a:pPr lvl="0">
              <a:spcBef>
                <a:spcPts val="0"/>
              </a:spcBef>
              <a:buNone/>
            </a:pPr>
            <a:endParaRPr sz="6399"/>
          </a:p>
        </p:txBody>
      </p:sp>
      <p:sp>
        <p:nvSpPr>
          <p:cNvPr id="252" name="Shape 252"/>
          <p:cNvSpPr/>
          <p:nvPr/>
        </p:nvSpPr>
        <p:spPr>
          <a:xfrm>
            <a:off x="1" y="9352237"/>
            <a:ext cx="934717" cy="934798"/>
          </a:xfrm>
          <a:prstGeom prst="rect">
            <a:avLst/>
          </a:prstGeom>
          <a:solidFill>
            <a:srgbClr val="7198A9">
              <a:alpha val="41150"/>
            </a:srgbClr>
          </a:solidFill>
          <a:ln>
            <a:noFill/>
          </a:ln>
        </p:spPr>
        <p:txBody>
          <a:bodyPr lIns="182834" tIns="182834" rIns="182834" bIns="182834" anchor="ctr" anchorCtr="0">
            <a:noAutofit/>
          </a:bodyPr>
          <a:lstStyle/>
          <a:p>
            <a:pPr lvl="0">
              <a:spcBef>
                <a:spcPts val="0"/>
              </a:spcBef>
              <a:buNone/>
            </a:pPr>
            <a:endParaRPr sz="6399"/>
          </a:p>
        </p:txBody>
      </p:sp>
      <p:sp>
        <p:nvSpPr>
          <p:cNvPr id="253" name="Shape 253"/>
          <p:cNvSpPr/>
          <p:nvPr/>
        </p:nvSpPr>
        <p:spPr>
          <a:xfrm>
            <a:off x="15481571" y="1870033"/>
            <a:ext cx="934717" cy="934798"/>
          </a:xfrm>
          <a:prstGeom prst="rect">
            <a:avLst/>
          </a:prstGeom>
          <a:solidFill>
            <a:srgbClr val="EDC67B"/>
          </a:solidFill>
          <a:ln>
            <a:noFill/>
          </a:ln>
        </p:spPr>
        <p:txBody>
          <a:bodyPr lIns="182834" tIns="182834" rIns="182834" bIns="182834" anchor="ctr" anchorCtr="0">
            <a:noAutofit/>
          </a:bodyPr>
          <a:lstStyle/>
          <a:p>
            <a:pPr lvl="0">
              <a:spcBef>
                <a:spcPts val="0"/>
              </a:spcBef>
              <a:buNone/>
            </a:pPr>
            <a:endParaRPr sz="6399"/>
          </a:p>
        </p:txBody>
      </p:sp>
      <p:sp>
        <p:nvSpPr>
          <p:cNvPr id="254" name="Shape 254"/>
          <p:cNvSpPr/>
          <p:nvPr/>
        </p:nvSpPr>
        <p:spPr>
          <a:xfrm>
            <a:off x="17351673" y="935277"/>
            <a:ext cx="934717" cy="934798"/>
          </a:xfrm>
          <a:prstGeom prst="rect">
            <a:avLst/>
          </a:prstGeom>
          <a:solidFill>
            <a:srgbClr val="7198A9">
              <a:alpha val="41150"/>
            </a:srgbClr>
          </a:solidFill>
          <a:ln>
            <a:noFill/>
          </a:ln>
        </p:spPr>
        <p:txBody>
          <a:bodyPr lIns="182834" tIns="182834" rIns="182834" bIns="182834" anchor="ctr" anchorCtr="0">
            <a:noAutofit/>
          </a:bodyPr>
          <a:lstStyle/>
          <a:p>
            <a:pPr lvl="0">
              <a:spcBef>
                <a:spcPts val="0"/>
              </a:spcBef>
              <a:buNone/>
            </a:pPr>
            <a:endParaRPr sz="6399"/>
          </a:p>
        </p:txBody>
      </p:sp>
      <p:sp>
        <p:nvSpPr>
          <p:cNvPr id="255" name="Shape 255"/>
          <p:cNvSpPr/>
          <p:nvPr/>
        </p:nvSpPr>
        <p:spPr>
          <a:xfrm>
            <a:off x="15377735" y="6200294"/>
            <a:ext cx="820545" cy="746508"/>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182834" tIns="182834" rIns="182834" bIns="182834" anchor="ctr" anchorCtr="0">
            <a:noAutofit/>
          </a:bodyPr>
          <a:lstStyle/>
          <a:p>
            <a:pPr lvl="0">
              <a:spcBef>
                <a:spcPts val="0"/>
              </a:spcBef>
              <a:buNone/>
            </a:pPr>
            <a:endParaRPr sz="6399"/>
          </a:p>
        </p:txBody>
      </p:sp>
      <p:sp>
        <p:nvSpPr>
          <p:cNvPr id="256" name="Shape 256"/>
          <p:cNvSpPr/>
          <p:nvPr/>
        </p:nvSpPr>
        <p:spPr>
          <a:xfrm flipH="1">
            <a:off x="14769886" y="6105211"/>
            <a:ext cx="545953" cy="496642"/>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rgbClr val="FFFFFF"/>
            </a:solidFill>
            <a:prstDash val="solid"/>
            <a:round/>
            <a:headEnd type="none" w="med" len="med"/>
            <a:tailEnd type="none" w="med" len="med"/>
          </a:ln>
        </p:spPr>
        <p:txBody>
          <a:bodyPr lIns="182834" tIns="182834" rIns="182834" bIns="182834" anchor="ctr" anchorCtr="0">
            <a:noAutofit/>
          </a:bodyPr>
          <a:lstStyle/>
          <a:p>
            <a:pPr lvl="0">
              <a:spcBef>
                <a:spcPts val="0"/>
              </a:spcBef>
              <a:buNone/>
            </a:pPr>
            <a:endParaRPr sz="6399"/>
          </a:p>
        </p:txBody>
      </p:sp>
    </p:spTree>
    <p:extLst>
      <p:ext uri="{BB962C8B-B14F-4D97-AF65-F5344CB8AC3E}">
        <p14:creationId xmlns:p14="http://schemas.microsoft.com/office/powerpoint/2010/main" val="150893447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A5C29-FE86-4775-93CC-B4CFC3CEB818}"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A4522-BD49-4C25-B574-0FD4DE31AAFA}" type="slidenum">
              <a:rPr lang="en-US" smtClean="0"/>
              <a:t>‹#›</a:t>
            </a:fld>
            <a:endParaRPr lang="en-US"/>
          </a:p>
        </p:txBody>
      </p:sp>
    </p:spTree>
    <p:extLst>
      <p:ext uri="{BB962C8B-B14F-4D97-AF65-F5344CB8AC3E}">
        <p14:creationId xmlns:p14="http://schemas.microsoft.com/office/powerpoint/2010/main" val="398104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331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Tree>
    <p:extLst>
      <p:ext uri="{BB962C8B-B14F-4D97-AF65-F5344CB8AC3E}">
        <p14:creationId xmlns:p14="http://schemas.microsoft.com/office/powerpoint/2010/main" val="8677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985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08"/>
        <p:cNvGrpSpPr/>
        <p:nvPr/>
      </p:nvGrpSpPr>
      <p:grpSpPr>
        <a:xfrm>
          <a:off x="0" y="0"/>
          <a:ext cx="0" cy="0"/>
          <a:chOff x="0" y="0"/>
          <a:chExt cx="0" cy="0"/>
        </a:xfrm>
      </p:grpSpPr>
      <p:sp>
        <p:nvSpPr>
          <p:cNvPr id="110" name="Shape 110"/>
          <p:cNvSpPr/>
          <p:nvPr/>
        </p:nvSpPr>
        <p:spPr>
          <a:xfrm>
            <a:off x="14138820" y="4144653"/>
            <a:ext cx="2075218" cy="2075398"/>
          </a:xfrm>
          <a:prstGeom prst="rect">
            <a:avLst/>
          </a:prstGeom>
          <a:solidFill>
            <a:srgbClr val="CEDBE0">
              <a:alpha val="32690"/>
            </a:srgbClr>
          </a:solidFill>
          <a:ln>
            <a:noFill/>
          </a:ln>
        </p:spPr>
        <p:txBody>
          <a:bodyPr lIns="182834" tIns="182834" rIns="182834" bIns="182834" anchor="ctr" anchorCtr="0">
            <a:noAutofit/>
          </a:bodyPr>
          <a:lstStyle/>
          <a:p>
            <a:pPr lvl="0">
              <a:spcBef>
                <a:spcPts val="0"/>
              </a:spcBef>
              <a:buNone/>
            </a:pPr>
            <a:endParaRPr sz="6399"/>
          </a:p>
        </p:txBody>
      </p:sp>
      <p:pic>
        <p:nvPicPr>
          <p:cNvPr id="111" name="Shape 111"/>
          <p:cNvPicPr preferRelativeResize="0"/>
          <p:nvPr/>
        </p:nvPicPr>
        <p:blipFill>
          <a:blip r:embed="rId2">
            <a:alphaModFix/>
          </a:blip>
          <a:stretch>
            <a:fillRect/>
          </a:stretch>
        </p:blipFill>
        <p:spPr>
          <a:xfrm>
            <a:off x="16203845" y="1"/>
            <a:ext cx="2075470" cy="2075650"/>
          </a:xfrm>
          <a:prstGeom prst="rect">
            <a:avLst/>
          </a:prstGeom>
          <a:noFill/>
          <a:ln>
            <a:noFill/>
          </a:ln>
        </p:spPr>
      </p:pic>
      <p:sp>
        <p:nvSpPr>
          <p:cNvPr id="112" name="Shape 112"/>
          <p:cNvSpPr txBox="1">
            <a:spLocks noGrp="1"/>
          </p:cNvSpPr>
          <p:nvPr>
            <p:ph type="title"/>
          </p:nvPr>
        </p:nvSpPr>
        <p:spPr>
          <a:xfrm>
            <a:off x="3684631" y="2394150"/>
            <a:ext cx="8812033" cy="1243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3" name="Shape 113"/>
          <p:cNvSpPr txBox="1">
            <a:spLocks noGrp="1"/>
          </p:cNvSpPr>
          <p:nvPr>
            <p:ph type="body" idx="1"/>
          </p:nvPr>
        </p:nvSpPr>
        <p:spPr>
          <a:xfrm>
            <a:off x="3684630" y="3637951"/>
            <a:ext cx="4345423" cy="6213598"/>
          </a:xfrm>
          <a:prstGeom prst="rect">
            <a:avLst/>
          </a:prstGeom>
        </p:spPr>
        <p:txBody>
          <a:bodyPr lIns="91425" tIns="91425" rIns="91425" bIns="91425" anchor="t" anchorCtr="0"/>
          <a:lstStyle>
            <a:lvl1pPr lvl="0">
              <a:spcBef>
                <a:spcPts val="0"/>
              </a:spcBef>
              <a:buSzPct val="100000"/>
              <a:defRPr sz="2800"/>
            </a:lvl1pPr>
            <a:lvl2pPr lvl="1">
              <a:spcBef>
                <a:spcPts val="0"/>
              </a:spcBef>
              <a:buSzPct val="100000"/>
              <a:defRPr sz="2800"/>
            </a:lvl2pPr>
            <a:lvl3pPr lvl="2">
              <a:spcBef>
                <a:spcPts val="0"/>
              </a:spcBef>
              <a:buSzPct val="100000"/>
              <a:defRPr sz="2800"/>
            </a:lvl3pPr>
            <a:lvl4pPr lvl="3">
              <a:spcBef>
                <a:spcPts val="0"/>
              </a:spcBef>
              <a:buSzPct val="100000"/>
              <a:defRPr sz="2800"/>
            </a:lvl4pPr>
            <a:lvl5pPr lvl="4">
              <a:spcBef>
                <a:spcPts val="0"/>
              </a:spcBef>
              <a:buSzPct val="100000"/>
              <a:defRPr sz="2800"/>
            </a:lvl5pPr>
            <a:lvl6pPr lvl="5">
              <a:spcBef>
                <a:spcPts val="0"/>
              </a:spcBef>
              <a:buSzPct val="100000"/>
              <a:defRPr sz="2800"/>
            </a:lvl6pPr>
            <a:lvl7pPr lvl="6">
              <a:spcBef>
                <a:spcPts val="0"/>
              </a:spcBef>
              <a:buSzPct val="100000"/>
              <a:defRPr sz="2800"/>
            </a:lvl7pPr>
            <a:lvl8pPr lvl="7">
              <a:spcBef>
                <a:spcPts val="0"/>
              </a:spcBef>
              <a:buSzPct val="100000"/>
              <a:defRPr sz="2800"/>
            </a:lvl8pPr>
            <a:lvl9pPr lvl="8">
              <a:spcBef>
                <a:spcPts val="0"/>
              </a:spcBef>
              <a:buSzPct val="100000"/>
              <a:defRPr sz="2800"/>
            </a:lvl9pPr>
          </a:lstStyle>
          <a:p>
            <a:endParaRPr/>
          </a:p>
        </p:txBody>
      </p:sp>
      <p:sp>
        <p:nvSpPr>
          <p:cNvPr id="114" name="Shape 114"/>
          <p:cNvSpPr txBox="1">
            <a:spLocks noGrp="1"/>
          </p:cNvSpPr>
          <p:nvPr>
            <p:ph type="body" idx="2"/>
          </p:nvPr>
        </p:nvSpPr>
        <p:spPr>
          <a:xfrm>
            <a:off x="8125565" y="3637951"/>
            <a:ext cx="4371221" cy="6213598"/>
          </a:xfrm>
          <a:prstGeom prst="rect">
            <a:avLst/>
          </a:prstGeom>
        </p:spPr>
        <p:txBody>
          <a:bodyPr lIns="91425" tIns="91425" rIns="91425" bIns="91425" anchor="t" anchorCtr="0"/>
          <a:lstStyle>
            <a:lvl1pPr lvl="0">
              <a:spcBef>
                <a:spcPts val="0"/>
              </a:spcBef>
              <a:buSzPct val="100000"/>
              <a:defRPr sz="2800"/>
            </a:lvl1pPr>
            <a:lvl2pPr lvl="1">
              <a:spcBef>
                <a:spcPts val="0"/>
              </a:spcBef>
              <a:buSzPct val="100000"/>
              <a:defRPr sz="2800"/>
            </a:lvl2pPr>
            <a:lvl3pPr lvl="2">
              <a:spcBef>
                <a:spcPts val="0"/>
              </a:spcBef>
              <a:buSzPct val="100000"/>
              <a:defRPr sz="2800"/>
            </a:lvl3pPr>
            <a:lvl4pPr lvl="3">
              <a:spcBef>
                <a:spcPts val="0"/>
              </a:spcBef>
              <a:buSzPct val="100000"/>
              <a:defRPr sz="2800"/>
            </a:lvl4pPr>
            <a:lvl5pPr lvl="4">
              <a:spcBef>
                <a:spcPts val="0"/>
              </a:spcBef>
              <a:buSzPct val="100000"/>
              <a:defRPr sz="2800"/>
            </a:lvl5pPr>
            <a:lvl6pPr lvl="5">
              <a:spcBef>
                <a:spcPts val="0"/>
              </a:spcBef>
              <a:buSzPct val="100000"/>
              <a:defRPr sz="2800"/>
            </a:lvl6pPr>
            <a:lvl7pPr lvl="6">
              <a:spcBef>
                <a:spcPts val="0"/>
              </a:spcBef>
              <a:buSzPct val="100000"/>
              <a:defRPr sz="2800"/>
            </a:lvl7pPr>
            <a:lvl8pPr lvl="7">
              <a:spcBef>
                <a:spcPts val="0"/>
              </a:spcBef>
              <a:buSzPct val="100000"/>
              <a:defRPr sz="2800"/>
            </a:lvl8pPr>
            <a:lvl9pPr lvl="8">
              <a:spcBef>
                <a:spcPts val="0"/>
              </a:spcBef>
              <a:buSzPct val="100000"/>
              <a:defRPr sz="2800"/>
            </a:lvl9pPr>
          </a:lstStyle>
          <a:p>
            <a:endParaRPr/>
          </a:p>
        </p:txBody>
      </p:sp>
      <p:sp>
        <p:nvSpPr>
          <p:cNvPr id="115" name="Shape 115"/>
          <p:cNvSpPr/>
          <p:nvPr/>
        </p:nvSpPr>
        <p:spPr>
          <a:xfrm>
            <a:off x="16203965" y="6220185"/>
            <a:ext cx="2075218" cy="2075398"/>
          </a:xfrm>
          <a:prstGeom prst="rect">
            <a:avLst/>
          </a:prstGeom>
          <a:solidFill>
            <a:srgbClr val="CEDBE0"/>
          </a:solidFill>
          <a:ln>
            <a:noFill/>
          </a:ln>
        </p:spPr>
        <p:txBody>
          <a:bodyPr lIns="182834" tIns="182834" rIns="182834" bIns="182834" anchor="ctr" anchorCtr="0">
            <a:noAutofit/>
          </a:bodyPr>
          <a:lstStyle/>
          <a:p>
            <a:pPr lvl="0">
              <a:spcBef>
                <a:spcPts val="0"/>
              </a:spcBef>
              <a:buNone/>
            </a:pPr>
            <a:endParaRPr sz="6399"/>
          </a:p>
        </p:txBody>
      </p:sp>
      <p:sp>
        <p:nvSpPr>
          <p:cNvPr id="116" name="Shape 116"/>
          <p:cNvSpPr/>
          <p:nvPr/>
        </p:nvSpPr>
        <p:spPr>
          <a:xfrm>
            <a:off x="14138838" y="125"/>
            <a:ext cx="2075218" cy="2075398"/>
          </a:xfrm>
          <a:prstGeom prst="rect">
            <a:avLst/>
          </a:prstGeom>
          <a:solidFill>
            <a:srgbClr val="7198A9"/>
          </a:solidFill>
          <a:ln>
            <a:noFill/>
          </a:ln>
        </p:spPr>
        <p:txBody>
          <a:bodyPr lIns="182834" tIns="182834" rIns="182834" bIns="182834" anchor="ctr" anchorCtr="0">
            <a:noAutofit/>
          </a:bodyPr>
          <a:lstStyle/>
          <a:p>
            <a:pPr lvl="0">
              <a:spcBef>
                <a:spcPts val="0"/>
              </a:spcBef>
              <a:buNone/>
            </a:pPr>
            <a:endParaRPr sz="6399"/>
          </a:p>
        </p:txBody>
      </p:sp>
      <p:sp>
        <p:nvSpPr>
          <p:cNvPr id="117" name="Shape 117"/>
          <p:cNvSpPr/>
          <p:nvPr/>
        </p:nvSpPr>
        <p:spPr>
          <a:xfrm>
            <a:off x="13" y="8211589"/>
            <a:ext cx="2075218" cy="2075398"/>
          </a:xfrm>
          <a:prstGeom prst="rect">
            <a:avLst/>
          </a:prstGeom>
          <a:solidFill>
            <a:srgbClr val="37A9DD"/>
          </a:solidFill>
          <a:ln>
            <a:noFill/>
          </a:ln>
        </p:spPr>
        <p:txBody>
          <a:bodyPr lIns="182834" tIns="182834" rIns="182834" bIns="182834" anchor="ctr" anchorCtr="0">
            <a:noAutofit/>
          </a:bodyPr>
          <a:lstStyle/>
          <a:p>
            <a:pPr lvl="0">
              <a:spcBef>
                <a:spcPts val="0"/>
              </a:spcBef>
              <a:buNone/>
            </a:pPr>
            <a:endParaRPr sz="6399"/>
          </a:p>
        </p:txBody>
      </p:sp>
      <p:sp>
        <p:nvSpPr>
          <p:cNvPr id="118" name="Shape 118"/>
          <p:cNvSpPr/>
          <p:nvPr/>
        </p:nvSpPr>
        <p:spPr>
          <a:xfrm>
            <a:off x="2075220" y="9248994"/>
            <a:ext cx="1037310" cy="1037400"/>
          </a:xfrm>
          <a:prstGeom prst="rect">
            <a:avLst/>
          </a:prstGeom>
          <a:solidFill>
            <a:srgbClr val="CEDBE0"/>
          </a:solidFill>
          <a:ln>
            <a:noFill/>
          </a:ln>
        </p:spPr>
        <p:txBody>
          <a:bodyPr lIns="182834" tIns="182834" rIns="182834" bIns="182834" anchor="ctr" anchorCtr="0">
            <a:noAutofit/>
          </a:bodyPr>
          <a:lstStyle/>
          <a:p>
            <a:pPr lvl="0">
              <a:spcBef>
                <a:spcPts val="0"/>
              </a:spcBef>
              <a:buNone/>
            </a:pPr>
            <a:endParaRPr sz="6399"/>
          </a:p>
        </p:txBody>
      </p:sp>
      <p:sp>
        <p:nvSpPr>
          <p:cNvPr id="119" name="Shape 119"/>
          <p:cNvSpPr/>
          <p:nvPr/>
        </p:nvSpPr>
        <p:spPr>
          <a:xfrm>
            <a:off x="-18" y="8211580"/>
            <a:ext cx="1037310" cy="1037400"/>
          </a:xfrm>
          <a:prstGeom prst="rect">
            <a:avLst/>
          </a:prstGeom>
          <a:solidFill>
            <a:srgbClr val="7198A9"/>
          </a:solidFill>
          <a:ln>
            <a:noFill/>
          </a:ln>
        </p:spPr>
        <p:txBody>
          <a:bodyPr lIns="182834" tIns="182834" rIns="182834" bIns="182834" anchor="ctr" anchorCtr="0">
            <a:noAutofit/>
          </a:bodyPr>
          <a:lstStyle/>
          <a:p>
            <a:pPr lvl="0">
              <a:spcBef>
                <a:spcPts val="0"/>
              </a:spcBef>
              <a:buNone/>
            </a:pPr>
            <a:endParaRPr sz="6399"/>
          </a:p>
        </p:txBody>
      </p:sp>
      <p:sp>
        <p:nvSpPr>
          <p:cNvPr id="120" name="Shape 120"/>
          <p:cNvSpPr/>
          <p:nvPr/>
        </p:nvSpPr>
        <p:spPr>
          <a:xfrm>
            <a:off x="17241998" y="8292630"/>
            <a:ext cx="1037310" cy="1037400"/>
          </a:xfrm>
          <a:prstGeom prst="rect">
            <a:avLst/>
          </a:prstGeom>
          <a:solidFill>
            <a:srgbClr val="37A9DD"/>
          </a:solidFill>
          <a:ln>
            <a:noFill/>
          </a:ln>
        </p:spPr>
        <p:txBody>
          <a:bodyPr lIns="182834" tIns="182834" rIns="182834" bIns="182834" anchor="ctr" anchorCtr="0">
            <a:noAutofit/>
          </a:bodyPr>
          <a:lstStyle/>
          <a:p>
            <a:pPr lvl="0">
              <a:spcBef>
                <a:spcPts val="0"/>
              </a:spcBef>
              <a:buNone/>
            </a:pPr>
            <a:endParaRPr sz="6399"/>
          </a:p>
        </p:txBody>
      </p:sp>
      <p:sp>
        <p:nvSpPr>
          <p:cNvPr id="121" name="Shape 121"/>
          <p:cNvSpPr/>
          <p:nvPr/>
        </p:nvSpPr>
        <p:spPr>
          <a:xfrm>
            <a:off x="17242010" y="7255230"/>
            <a:ext cx="1037310" cy="1037400"/>
          </a:xfrm>
          <a:prstGeom prst="rect">
            <a:avLst/>
          </a:prstGeom>
          <a:solidFill>
            <a:srgbClr val="7198A9">
              <a:alpha val="41150"/>
            </a:srgbClr>
          </a:solidFill>
          <a:ln>
            <a:noFill/>
          </a:ln>
        </p:spPr>
        <p:txBody>
          <a:bodyPr lIns="182834" tIns="182834" rIns="182834" bIns="182834" anchor="ctr" anchorCtr="0">
            <a:noAutofit/>
          </a:bodyPr>
          <a:lstStyle/>
          <a:p>
            <a:pPr lvl="0">
              <a:spcBef>
                <a:spcPts val="0"/>
              </a:spcBef>
              <a:buNone/>
            </a:pPr>
            <a:endParaRPr sz="6399"/>
          </a:p>
        </p:txBody>
      </p:sp>
      <p:grpSp>
        <p:nvGrpSpPr>
          <p:cNvPr id="122" name="Shape 122"/>
          <p:cNvGrpSpPr/>
          <p:nvPr/>
        </p:nvGrpSpPr>
        <p:grpSpPr>
          <a:xfrm>
            <a:off x="14846753" y="4686908"/>
            <a:ext cx="659379" cy="1045404"/>
            <a:chOff x="6718575" y="2318625"/>
            <a:chExt cx="256950" cy="407375"/>
          </a:xfrm>
        </p:grpSpPr>
        <p:sp>
          <p:nvSpPr>
            <p:cNvPr id="123" name="Shape 12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sp>
          <p:nvSpPr>
            <p:cNvPr id="124" name="Shape 12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sp>
          <p:nvSpPr>
            <p:cNvPr id="125" name="Shape 12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sp>
          <p:nvSpPr>
            <p:cNvPr id="126" name="Shape 12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sp>
          <p:nvSpPr>
            <p:cNvPr id="127" name="Shape 12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sp>
          <p:nvSpPr>
            <p:cNvPr id="128" name="Shape 12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sp>
          <p:nvSpPr>
            <p:cNvPr id="129" name="Shape 12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sp>
          <p:nvSpPr>
            <p:cNvPr id="130" name="Shape 13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6399"/>
            </a:p>
          </p:txBody>
        </p:sp>
      </p:grpSp>
    </p:spTree>
    <p:extLst>
      <p:ext uri="{BB962C8B-B14F-4D97-AF65-F5344CB8AC3E}">
        <p14:creationId xmlns:p14="http://schemas.microsoft.com/office/powerpoint/2010/main" val="167864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130631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A5C29-FE86-4775-93CC-B4CFC3CEB818}"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A4522-BD49-4C25-B574-0FD4DE31AAFA}" type="slidenum">
              <a:rPr lang="en-US" smtClean="0"/>
              <a:t>‹#›</a:t>
            </a:fld>
            <a:endParaRPr lang="en-US"/>
          </a:p>
        </p:txBody>
      </p:sp>
    </p:spTree>
    <p:extLst>
      <p:ext uri="{BB962C8B-B14F-4D97-AF65-F5344CB8AC3E}">
        <p14:creationId xmlns:p14="http://schemas.microsoft.com/office/powerpoint/2010/main" val="66967103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QUẢN LÝ DỰ ÁN PHẦN MỀM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theme" Target="../theme/theme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51"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39" Type="http://schemas.openxmlformats.org/officeDocument/2006/relationships/slideLayout" Target="../slideLayouts/slideLayout110.xml"/><Relationship Id="rId3" Type="http://schemas.openxmlformats.org/officeDocument/2006/relationships/slideLayout" Target="../slideLayouts/slideLayout74.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50" Type="http://schemas.openxmlformats.org/officeDocument/2006/relationships/slideLayout" Target="../slideLayouts/slideLayout121.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41" Type="http://schemas.openxmlformats.org/officeDocument/2006/relationships/slideLayout" Target="../slideLayouts/slideLayout112.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8" Type="http://schemas.openxmlformats.org/officeDocument/2006/relationships/slideLayout" Target="../slideLayouts/slideLayout79.xml"/><Relationship Id="rId5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QUẢN LÝ DỰ ÁN PHẦN MỀM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 id="2147483872" r:id="rId50"/>
    <p:sldLayoutId id="2147483877" r:id="rId51"/>
    <p:sldLayoutId id="2147483878" r:id="rId5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QUẢN LÝ DỰ ÁN PHẦN MỀM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6" r:id="rId49"/>
    <p:sldLayoutId id="2147483879" r:id="rId50"/>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3.xml"/><Relationship Id="rId2" Type="http://schemas.openxmlformats.org/officeDocument/2006/relationships/diagramData" Target="../diagrams/data1.xml"/><Relationship Id="rId1" Type="http://schemas.openxmlformats.org/officeDocument/2006/relationships/slideLayout" Target="../slideLayouts/slideLayout7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20.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20.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20.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12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slide" Target="slide3.xml"/><Relationship Id="rId5" Type="http://schemas.openxmlformats.org/officeDocument/2006/relationships/image" Target="../media/image19.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slide" Target="slide3.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a:xfrm>
            <a:off x="2194435" y="778015"/>
            <a:ext cx="14437604" cy="4070077"/>
          </a:xfrm>
          <a:prstGeom prst="rect">
            <a:avLst/>
          </a:prstGeom>
        </p:spPr>
        <p:txBody>
          <a:bodyPr/>
          <a:lstStyle/>
          <a:p>
            <a:r>
              <a:rPr kumimoji="1" lang="en-US" altLang="ja-JP" sz="7700" b="1" dirty="0">
                <a:latin typeface="Times New Roman" panose="02020603050405020304" pitchFamily="18" charset="0"/>
                <a:cs typeface="Times New Roman" panose="02020603050405020304" pitchFamily="18" charset="0"/>
              </a:rPr>
              <a:t>DỰ ĐOÁN XẾP LOẠI TỐT NGHIỆP DỰA TRÊN MÔ HÌNH HỌC CÓ GIÁM SÁT</a:t>
            </a:r>
            <a:endParaRPr kumimoji="1" lang="ja-JP" altLang="en-US" sz="7700" b="1" dirty="0">
              <a:latin typeface="Times New Roman" panose="02020603050405020304" pitchFamily="18" charset="0"/>
              <a:cs typeface="Times New Roman" panose="02020603050405020304" pitchFamily="18" charset="0"/>
            </a:endParaRPr>
          </a:p>
        </p:txBody>
      </p:sp>
      <p:sp>
        <p:nvSpPr>
          <p:cNvPr id="12" name="サブタイトル 11"/>
          <p:cNvSpPr>
            <a:spLocks noGrp="1"/>
          </p:cNvSpPr>
          <p:nvPr>
            <p:ph type="subTitle" idx="1"/>
          </p:nvPr>
        </p:nvSpPr>
        <p:spPr>
          <a:xfrm>
            <a:off x="2266442" y="6158389"/>
            <a:ext cx="13753528" cy="785311"/>
          </a:xfrm>
        </p:spPr>
        <p:txBody>
          <a:bodyPr>
            <a:noAutofit/>
          </a:bodyPr>
          <a:lstStyle/>
          <a:p>
            <a:r>
              <a:rPr kumimoji="1" lang="en-US" altLang="ja-JP" sz="5000" b="1" dirty="0">
                <a:solidFill>
                  <a:srgbClr val="FF0000"/>
                </a:solidFill>
                <a:latin typeface="Times New Roman" panose="02020603050405020304" pitchFamily="18" charset="0"/>
                <a:cs typeface="Times New Roman" panose="02020603050405020304" pitchFamily="18" charset="0"/>
              </a:rPr>
              <a:t>ĐỒ ÁN 1 CHỈ</a:t>
            </a:r>
            <a:endParaRPr kumimoji="1" lang="ja-JP" altLang="en-US" sz="5000" b="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7"/>
          </p:nvPr>
        </p:nvSpPr>
        <p:spPr>
          <a:xfrm>
            <a:off x="4462686" y="8923920"/>
            <a:ext cx="5985665" cy="954073"/>
          </a:xfrm>
        </p:spPr>
        <p:txBody>
          <a:bodyPr/>
          <a:lstStyle/>
          <a:p>
            <a:r>
              <a:rPr lang="en-US" sz="3000" dirty="0">
                <a:latin typeface="Times New Roman" panose="02020603050405020304" pitchFamily="18" charset="0"/>
                <a:cs typeface="Times New Roman" panose="02020603050405020304" pitchFamily="18" charset="0"/>
              </a:rPr>
              <a:t>GIÁO VIÊN HƯỚNG DẪN:</a:t>
            </a:r>
          </a:p>
        </p:txBody>
      </p:sp>
      <p:sp>
        <p:nvSpPr>
          <p:cNvPr id="8" name="Text Placeholder 7"/>
          <p:cNvSpPr>
            <a:spLocks noGrp="1"/>
          </p:cNvSpPr>
          <p:nvPr>
            <p:ph type="body" sz="quarter" idx="19"/>
          </p:nvPr>
        </p:nvSpPr>
        <p:spPr>
          <a:xfrm>
            <a:off x="9683266" y="9153428"/>
            <a:ext cx="4050449" cy="495055"/>
          </a:xfrm>
        </p:spPr>
        <p:txBody>
          <a:bodyPr/>
          <a:lstStyle/>
          <a:p>
            <a:r>
              <a:rPr lang="en-US" sz="3000" dirty="0">
                <a:latin typeface="Times New Roman" panose="02020603050405020304" pitchFamily="18" charset="0"/>
                <a:cs typeface="Times New Roman" panose="02020603050405020304" pitchFamily="18" charset="0"/>
              </a:rPr>
              <a:t>TRẦN ĐỨC</a:t>
            </a:r>
          </a:p>
        </p:txBody>
      </p:sp>
      <p:sp>
        <p:nvSpPr>
          <p:cNvPr id="6" name="Action Button: Home 5">
            <a:hlinkClick r:id="rId2" action="ppaction://hlinksldjump" highlightClick="1"/>
          </p:cNvPr>
          <p:cNvSpPr/>
          <p:nvPr/>
        </p:nvSpPr>
        <p:spPr>
          <a:xfrm>
            <a:off x="15308891" y="860888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E180D4A7-C9FB-4DFB-919C-405C955672EB}">
      <p14:showEvtLst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2542" y="43180"/>
            <a:ext cx="18286413" cy="990600"/>
          </a:xfrm>
        </p:spPr>
        <p:txBody>
          <a:bodyPr/>
          <a:lstStyle/>
          <a:p>
            <a:r>
              <a:rPr lang="en-US" b="1" dirty="0"/>
              <a:t>CÁC THUẬT TOÁN</a:t>
            </a:r>
          </a:p>
        </p:txBody>
      </p:sp>
      <p:graphicFrame>
        <p:nvGraphicFramePr>
          <p:cNvPr id="7" name="Diagram 6"/>
          <p:cNvGraphicFramePr/>
          <p:nvPr>
            <p:extLst>
              <p:ext uri="{D42A27DB-BD31-4B8C-83A1-F6EECF244321}">
                <p14:modId xmlns:p14="http://schemas.microsoft.com/office/powerpoint/2010/main" val="278919047"/>
              </p:ext>
            </p:extLst>
          </p:nvPr>
        </p:nvGraphicFramePr>
        <p:xfrm>
          <a:off x="3060277" y="1543100"/>
          <a:ext cx="12190942" cy="8127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ction Button: Home 3">
            <a:hlinkClick r:id="rId7" action="ppaction://hlinksldjump" highlightClick="1"/>
          </p:cNvPr>
          <p:cNvSpPr/>
          <p:nvPr/>
        </p:nvSpPr>
        <p:spPr>
          <a:xfrm>
            <a:off x="15533916" y="8563880"/>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06238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3917" y="-10239"/>
            <a:ext cx="18279221" cy="1125125"/>
          </a:xfrm>
          <a:prstGeom prst="rect">
            <a:avLst/>
          </a:prstGeom>
        </p:spPr>
        <p:txBody>
          <a:bodyPr/>
          <a:lstStyle>
            <a:lvl1pPr algn="l" defTabSz="1632753" rtl="0" eaLnBrk="1" latinLnBrk="0" hangingPunct="1">
              <a:spcBef>
                <a:spcPct val="0"/>
              </a:spcBef>
              <a:buNone/>
              <a:defRPr sz="6000" kern="1200" spc="300" baseline="0">
                <a:solidFill>
                  <a:schemeClr val="accent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Naive Bayes</a:t>
            </a:r>
          </a:p>
        </p:txBody>
      </p:sp>
      <p:cxnSp>
        <p:nvCxnSpPr>
          <p:cNvPr id="7" name="Straight Connector 6"/>
          <p:cNvCxnSpPr/>
          <p:nvPr/>
        </p:nvCxnSpPr>
        <p:spPr>
          <a:xfrm>
            <a:off x="13917" y="913030"/>
            <a:ext cx="145298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852396" y="1114886"/>
            <a:ext cx="12376375" cy="7262326"/>
          </a:xfrm>
          <a:prstGeom prst="roundRect">
            <a:avLst/>
          </a:prstGeom>
          <a:effectLst>
            <a:innerShdw blurRad="63500" dist="50800" dir="8100000">
              <a:prstClr val="black">
                <a:alpha val="50000"/>
              </a:prstClr>
            </a:innerShdw>
          </a:effectLst>
        </p:spPr>
        <p:style>
          <a:lnRef idx="2">
            <a:schemeClr val="accent4"/>
          </a:lnRef>
          <a:fillRef idx="1">
            <a:schemeClr val="lt1"/>
          </a:fillRef>
          <a:effectRef idx="0">
            <a:schemeClr val="accent4"/>
          </a:effectRef>
          <a:fontRef idx="minor">
            <a:schemeClr val="dk1"/>
          </a:fontRef>
        </p:style>
        <p:txBody>
          <a:bodyPr anchor="ctr"/>
          <a:lstStyle/>
          <a:p>
            <a:pPr marL="685800" indent="-685800">
              <a:buFont typeface="Wingdings" panose="05000000000000000000" pitchFamily="2" charset="2"/>
              <a:buChar char="v"/>
            </a:pPr>
            <a:r>
              <a:rPr lang="en-US" sz="4500" b="1" dirty="0">
                <a:solidFill>
                  <a:schemeClr val="accent1"/>
                </a:solidFill>
              </a:rPr>
              <a:t>Khái niệm:</a:t>
            </a:r>
          </a:p>
          <a:p>
            <a:pPr marL="571500" lvl="0" indent="-571500">
              <a:buFont typeface="Wingdings" panose="05000000000000000000" pitchFamily="2" charset="2"/>
              <a:buChar char="ü"/>
            </a:pPr>
            <a:r>
              <a:rPr lang="en-US" sz="4000" dirty="0">
                <a:solidFill>
                  <a:schemeClr val="tx1"/>
                </a:solidFill>
              </a:rPr>
              <a:t>Là phân lớp dựa trên thông kê thực hiện việc dự đoán xác suất của một mẫu thuộc về lớp nào dựa trên giá trị của thuộc tính biết trước.</a:t>
            </a:r>
          </a:p>
          <a:p>
            <a:pPr marL="571500" lvl="0" indent="-571500">
              <a:buFont typeface="Wingdings" panose="05000000000000000000" pitchFamily="2" charset="2"/>
              <a:buChar char="ü"/>
            </a:pPr>
            <a:r>
              <a:rPr lang="en-US" sz="4000" dirty="0">
                <a:solidFill>
                  <a:schemeClr val="tx1"/>
                </a:solidFill>
              </a:rPr>
              <a:t>Có khả năng thực thi hiệu quả so với cây quyết định hay mạng neuron.</a:t>
            </a:r>
          </a:p>
          <a:p>
            <a:pPr marL="571500" lvl="0" indent="-571500">
              <a:buFont typeface="Wingdings" panose="05000000000000000000" pitchFamily="2" charset="2"/>
              <a:buChar char="ü"/>
            </a:pPr>
            <a:r>
              <a:rPr lang="en-US" sz="4000" dirty="0">
                <a:solidFill>
                  <a:schemeClr val="tx1"/>
                </a:solidFill>
              </a:rPr>
              <a:t>Chạy nhanh trên cơ sở dữ liệu với độ chính xác cao.</a:t>
            </a:r>
          </a:p>
          <a:p>
            <a:pPr marL="571500" lvl="0" indent="-571500">
              <a:buFont typeface="Wingdings" panose="05000000000000000000" pitchFamily="2" charset="2"/>
              <a:buChar char="ü"/>
            </a:pPr>
            <a:r>
              <a:rPr lang="en-US" sz="4000" dirty="0">
                <a:solidFill>
                  <a:schemeClr val="tx1"/>
                </a:solidFill>
              </a:rPr>
              <a:t>Xem các thuộc tính xảy ra độc lập với nhau</a:t>
            </a:r>
            <a:r>
              <a:rPr lang="en-US" sz="4000" dirty="0">
                <a:solidFill>
                  <a:schemeClr val="accent1"/>
                </a:solidFill>
              </a:rPr>
              <a:t>.</a:t>
            </a:r>
          </a:p>
        </p:txBody>
      </p:sp>
      <p:sp>
        <p:nvSpPr>
          <p:cNvPr id="6" name="Action Button: Home 5">
            <a:hlinkClick r:id="rId2" action="ppaction://hlinksldjump" highlightClick="1"/>
          </p:cNvPr>
          <p:cNvSpPr/>
          <p:nvPr/>
        </p:nvSpPr>
        <p:spPr>
          <a:xfrm>
            <a:off x="14813836" y="828255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90593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2920"/>
            <a:ext cx="18286413" cy="990600"/>
          </a:xfrm>
        </p:spPr>
        <p:txBody>
          <a:bodyPr/>
          <a:lstStyle/>
          <a:p>
            <a:r>
              <a:rPr lang="en-US" b="1" dirty="0"/>
              <a:t>NAIVE BAYES</a:t>
            </a:r>
          </a:p>
        </p:txBody>
      </p:sp>
      <p:sp>
        <p:nvSpPr>
          <p:cNvPr id="8" name="Rounded Rectangle 7"/>
          <p:cNvSpPr/>
          <p:nvPr/>
        </p:nvSpPr>
        <p:spPr>
          <a:xfrm>
            <a:off x="2572476" y="1948145"/>
            <a:ext cx="12376375" cy="7262326"/>
          </a:xfrm>
          <a:prstGeom prst="roundRect">
            <a:avLst/>
          </a:prstGeom>
          <a:effectLst>
            <a:innerShdw blurRad="63500" dist="50800" dir="8100000">
              <a:prstClr val="black">
                <a:alpha val="50000"/>
              </a:prstClr>
            </a:innerShdw>
          </a:effectLst>
        </p:spPr>
        <p:style>
          <a:lnRef idx="2">
            <a:schemeClr val="accent4"/>
          </a:lnRef>
          <a:fillRef idx="1">
            <a:schemeClr val="lt1"/>
          </a:fillRef>
          <a:effectRef idx="0">
            <a:schemeClr val="accent4"/>
          </a:effectRef>
          <a:fontRef idx="minor">
            <a:schemeClr val="dk1"/>
          </a:fontRef>
        </p:style>
        <p:txBody>
          <a:bodyPr anchor="ctr"/>
          <a:lstStyle/>
          <a:p>
            <a:pPr marL="571500" lvl="0" indent="-571500">
              <a:buFont typeface="Wingdings" panose="05000000000000000000" pitchFamily="2" charset="2"/>
              <a:buChar char="ü"/>
            </a:pPr>
            <a:r>
              <a:rPr lang="en-US" sz="4000" b="1" dirty="0">
                <a:solidFill>
                  <a:schemeClr val="accent1"/>
                </a:solidFill>
              </a:rPr>
              <a:t>Nhận xét:</a:t>
            </a:r>
            <a:endParaRPr lang="en-US" sz="4000" b="1" i="1" dirty="0">
              <a:solidFill>
                <a:schemeClr val="accent1"/>
              </a:solidFill>
            </a:endParaRPr>
          </a:p>
          <a:p>
            <a:pPr marL="571500" lvl="0" indent="-571500">
              <a:buFont typeface="Wingdings" panose="05000000000000000000" pitchFamily="2" charset="2"/>
              <a:buChar char="Ø"/>
            </a:pPr>
            <a:r>
              <a:rPr lang="en-US" sz="4000" dirty="0">
                <a:solidFill>
                  <a:schemeClr val="accent1"/>
                </a:solidFill>
              </a:rPr>
              <a:t>Ưu điểm:</a:t>
            </a:r>
            <a:endParaRPr lang="en-US" sz="4000" b="1" i="1" dirty="0">
              <a:solidFill>
                <a:schemeClr val="accent1"/>
              </a:solidFill>
            </a:endParaRPr>
          </a:p>
          <a:p>
            <a:pPr marL="571500" lvl="0" indent="-571500">
              <a:buFont typeface="Wingdings" panose="05000000000000000000" pitchFamily="2" charset="2"/>
              <a:buChar char="§"/>
            </a:pPr>
            <a:r>
              <a:rPr lang="en-US" sz="4000" dirty="0">
                <a:solidFill>
                  <a:schemeClr val="tx1"/>
                </a:solidFill>
              </a:rPr>
              <a:t>Dễ dàng thực thi</a:t>
            </a:r>
            <a:endParaRPr lang="en-US" sz="4000" b="1" i="1" dirty="0">
              <a:solidFill>
                <a:schemeClr val="tx1"/>
              </a:solidFill>
            </a:endParaRPr>
          </a:p>
          <a:p>
            <a:pPr marL="571500" lvl="0" indent="-571500">
              <a:buFont typeface="Wingdings" panose="05000000000000000000" pitchFamily="2" charset="2"/>
              <a:buChar char="§"/>
            </a:pPr>
            <a:r>
              <a:rPr lang="en-US" sz="4000" dirty="0">
                <a:solidFill>
                  <a:schemeClr val="tx1"/>
                </a:solidFill>
              </a:rPr>
              <a:t>Đạt được kết quả khá tốt trong hầu hết các trường hợp</a:t>
            </a:r>
            <a:endParaRPr lang="en-US" sz="4000" b="1" i="1" dirty="0">
              <a:solidFill>
                <a:schemeClr val="tx1"/>
              </a:solidFill>
            </a:endParaRPr>
          </a:p>
          <a:p>
            <a:pPr marL="571500" lvl="0" indent="-571500">
              <a:buFont typeface="Wingdings" panose="05000000000000000000" pitchFamily="2" charset="2"/>
              <a:buChar char="Ø"/>
            </a:pPr>
            <a:r>
              <a:rPr lang="en-US" sz="4000" dirty="0">
                <a:solidFill>
                  <a:schemeClr val="accent1"/>
                </a:solidFill>
              </a:rPr>
              <a:t>Khuyết điểm: </a:t>
            </a:r>
            <a:r>
              <a:rPr lang="en-US" sz="4000" dirty="0">
                <a:solidFill>
                  <a:schemeClr val="tx1"/>
                </a:solidFill>
              </a:rPr>
              <a:t>Việc giả sử các thuộc tính độc lập có thể sẽ làm giảm độ chính xác vì thực tế có thể tồn tại sự phụ thuộc giữa chúng</a:t>
            </a:r>
            <a:r>
              <a:rPr lang="en-US" sz="4000" dirty="0">
                <a:solidFill>
                  <a:schemeClr val="accent1"/>
                </a:solidFill>
              </a:rPr>
              <a:t>.</a:t>
            </a:r>
            <a:endParaRPr lang="en-US" sz="4000" b="1" i="1" dirty="0">
              <a:solidFill>
                <a:schemeClr val="accent1"/>
              </a:solidFill>
            </a:endParaRPr>
          </a:p>
        </p:txBody>
      </p:sp>
      <p:sp>
        <p:nvSpPr>
          <p:cNvPr id="4" name="Action Button: Home 3">
            <a:hlinkClick r:id="rId2" action="ppaction://hlinksldjump" highlightClick="1"/>
          </p:cNvPr>
          <p:cNvSpPr/>
          <p:nvPr/>
        </p:nvSpPr>
        <p:spPr>
          <a:xfrm>
            <a:off x="15578921" y="869889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21783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a:xfrm>
            <a:off x="0" y="0"/>
            <a:ext cx="18286413" cy="990600"/>
          </a:xfrm>
        </p:spPr>
        <p:txBody>
          <a:bodyPr/>
          <a:lstStyle/>
          <a:p>
            <a:r>
              <a:rPr lang="en-US" b="1" dirty="0"/>
              <a:t>SVM</a:t>
            </a:r>
          </a:p>
        </p:txBody>
      </p:sp>
      <p:sp>
        <p:nvSpPr>
          <p:cNvPr id="5" name="Rounded Rectangle 4"/>
          <p:cNvSpPr/>
          <p:nvPr/>
        </p:nvSpPr>
        <p:spPr>
          <a:xfrm>
            <a:off x="772276" y="1320859"/>
            <a:ext cx="14816133" cy="8278136"/>
          </a:xfrm>
          <a:prstGeom prst="roundRect">
            <a:avLst/>
          </a:prstGeom>
          <a:effectLst>
            <a:innerShdw blurRad="63500" dist="50800" dir="8100000">
              <a:prstClr val="black">
                <a:alpha val="50000"/>
              </a:prstClr>
            </a:innerShdw>
          </a:effectLst>
        </p:spPr>
        <p:style>
          <a:lnRef idx="2">
            <a:schemeClr val="accent4"/>
          </a:lnRef>
          <a:fillRef idx="1">
            <a:schemeClr val="lt1"/>
          </a:fillRef>
          <a:effectRef idx="0">
            <a:schemeClr val="accent4"/>
          </a:effectRef>
          <a:fontRef idx="minor">
            <a:schemeClr val="dk1"/>
          </a:fontRef>
        </p:style>
        <p:txBody>
          <a:bodyPr anchor="ctr"/>
          <a:lstStyle/>
          <a:p>
            <a:pPr marL="685800" indent="-685800">
              <a:buFont typeface="Wingdings" panose="05000000000000000000" pitchFamily="2" charset="2"/>
              <a:buChar char="v"/>
            </a:pPr>
            <a:r>
              <a:rPr lang="en-US" sz="4500" b="1" dirty="0">
                <a:solidFill>
                  <a:schemeClr val="accent1"/>
                </a:solidFill>
              </a:rPr>
              <a:t>Khái niệm:</a:t>
            </a:r>
          </a:p>
          <a:p>
            <a:endParaRPr lang="en-US" sz="3800" dirty="0"/>
          </a:p>
          <a:p>
            <a:pPr lvl="0"/>
            <a:r>
              <a:rPr lang="en-US" sz="3800" dirty="0"/>
              <a:t>SVM là một thuật </a:t>
            </a:r>
            <a:r>
              <a:rPr lang="en-US" sz="3800" dirty="0" err="1"/>
              <a:t>toán</a:t>
            </a:r>
            <a:r>
              <a:rPr lang="en-US" sz="3800" dirty="0"/>
              <a:t> </a:t>
            </a:r>
            <a:r>
              <a:rPr lang="en-US" sz="3800" dirty="0" err="1"/>
              <a:t>học</a:t>
            </a:r>
            <a:r>
              <a:rPr lang="en-US" sz="3800" dirty="0"/>
              <a:t> </a:t>
            </a:r>
            <a:r>
              <a:rPr lang="en-US" sz="3800" dirty="0" err="1"/>
              <a:t>có</a:t>
            </a:r>
            <a:r>
              <a:rPr lang="en-US" sz="3800" dirty="0"/>
              <a:t> </a:t>
            </a:r>
            <a:r>
              <a:rPr lang="en-US" sz="3800" dirty="0" err="1"/>
              <a:t>giám</a:t>
            </a:r>
            <a:r>
              <a:rPr lang="en-US" sz="3800" dirty="0"/>
              <a:t> sát, nó có thể sử dụng cho cả việc phân </a:t>
            </a:r>
            <a:r>
              <a:rPr lang="en-US" sz="3800" dirty="0" err="1"/>
              <a:t>loại</a:t>
            </a:r>
            <a:r>
              <a:rPr lang="en-US" sz="3800" dirty="0"/>
              <a:t> </a:t>
            </a:r>
            <a:r>
              <a:rPr lang="en-US" sz="3800" dirty="0" err="1"/>
              <a:t>cho</a:t>
            </a:r>
            <a:r>
              <a:rPr lang="en-US" sz="3800" dirty="0"/>
              <a:t> </a:t>
            </a:r>
            <a:r>
              <a:rPr lang="en-US" sz="3800" dirty="0" err="1"/>
              <a:t>dữ</a:t>
            </a:r>
            <a:r>
              <a:rPr lang="en-US" sz="3800" dirty="0"/>
              <a:t> </a:t>
            </a:r>
            <a:r>
              <a:rPr lang="en-US" sz="3800" dirty="0" err="1"/>
              <a:t>liệu</a:t>
            </a:r>
            <a:r>
              <a:rPr lang="en-US" sz="3800" dirty="0"/>
              <a:t> 2 </a:t>
            </a:r>
            <a:r>
              <a:rPr lang="en-US" sz="3800" dirty="0" err="1"/>
              <a:t>lớp</a:t>
            </a:r>
            <a:r>
              <a:rPr lang="en-US" sz="3800" dirty="0"/>
              <a:t> </a:t>
            </a:r>
            <a:r>
              <a:rPr lang="en-US" sz="3800" dirty="0" err="1"/>
              <a:t>hoặc</a:t>
            </a:r>
            <a:r>
              <a:rPr lang="en-US" sz="3800" dirty="0"/>
              <a:t> </a:t>
            </a:r>
            <a:r>
              <a:rPr lang="en-US" sz="3800" dirty="0" err="1"/>
              <a:t>đa</a:t>
            </a:r>
            <a:r>
              <a:rPr lang="en-US" sz="3800" dirty="0"/>
              <a:t> </a:t>
            </a:r>
            <a:r>
              <a:rPr lang="en-US" sz="3800" dirty="0" err="1"/>
              <a:t>lớp</a:t>
            </a:r>
            <a:r>
              <a:rPr lang="en-US" sz="3800" dirty="0"/>
              <a:t>. </a:t>
            </a:r>
            <a:endParaRPr lang="en-US" sz="4500" dirty="0"/>
          </a:p>
          <a:p>
            <a:pPr marL="685800" indent="-685800">
              <a:buFont typeface="Wingdings" panose="05000000000000000000" pitchFamily="2" charset="2"/>
              <a:buChar char="Ø"/>
            </a:pPr>
            <a:r>
              <a:rPr lang="en-US" sz="4500" b="1" dirty="0">
                <a:solidFill>
                  <a:schemeClr val="accent1"/>
                </a:solidFill>
              </a:rPr>
              <a:t>Nhược </a:t>
            </a:r>
            <a:r>
              <a:rPr lang="en-US" sz="4500" b="1" dirty="0" err="1">
                <a:solidFill>
                  <a:schemeClr val="accent1"/>
                </a:solidFill>
              </a:rPr>
              <a:t>điểm</a:t>
            </a:r>
            <a:r>
              <a:rPr lang="en-US" sz="4500" b="1" dirty="0">
                <a:solidFill>
                  <a:schemeClr val="accent1"/>
                </a:solidFill>
              </a:rPr>
              <a:t>:</a:t>
            </a:r>
            <a:endParaRPr lang="en-US" sz="3800" dirty="0">
              <a:solidFill>
                <a:schemeClr val="tx1"/>
              </a:solidFill>
            </a:endParaRPr>
          </a:p>
          <a:p>
            <a:pPr marL="571500" indent="-571500">
              <a:buFont typeface="Wingdings" panose="05000000000000000000" pitchFamily="2" charset="2"/>
              <a:buChar char="§"/>
            </a:pPr>
            <a:r>
              <a:rPr lang="en-US" sz="3800" dirty="0">
                <a:solidFill>
                  <a:schemeClr val="tx1"/>
                </a:solidFill>
              </a:rPr>
              <a:t>Chưa thể hiện rõ tính xác suất</a:t>
            </a:r>
          </a:p>
          <a:p>
            <a:pPr marL="685800" indent="-685800">
              <a:buFont typeface="Wingdings" panose="05000000000000000000" pitchFamily="2" charset="2"/>
              <a:buChar char="Ø"/>
            </a:pPr>
            <a:r>
              <a:rPr lang="en-US" sz="4500" b="1" dirty="0">
                <a:solidFill>
                  <a:schemeClr val="accent1"/>
                </a:solidFill>
              </a:rPr>
              <a:t>Ưu điểm:</a:t>
            </a:r>
          </a:p>
          <a:p>
            <a:pPr marL="685800" indent="-685800">
              <a:buFont typeface="Wingdings" panose="05000000000000000000" pitchFamily="2" charset="2"/>
              <a:buChar char="§"/>
            </a:pPr>
            <a:r>
              <a:rPr lang="en-US" sz="4500" dirty="0">
                <a:solidFill>
                  <a:schemeClr val="tx1"/>
                </a:solidFill>
              </a:rPr>
              <a:t>Xử lý trên không gian </a:t>
            </a:r>
            <a:r>
              <a:rPr lang="en-US" sz="4500" dirty="0" err="1">
                <a:solidFill>
                  <a:schemeClr val="tx1"/>
                </a:solidFill>
              </a:rPr>
              <a:t>số</a:t>
            </a:r>
            <a:r>
              <a:rPr lang="en-US" sz="4500" dirty="0">
                <a:solidFill>
                  <a:schemeClr val="tx1"/>
                </a:solidFill>
              </a:rPr>
              <a:t> </a:t>
            </a:r>
            <a:r>
              <a:rPr lang="en-US" sz="4500" dirty="0" err="1">
                <a:solidFill>
                  <a:schemeClr val="tx1"/>
                </a:solidFill>
              </a:rPr>
              <a:t>nhiều</a:t>
            </a:r>
            <a:r>
              <a:rPr lang="en-US" sz="4500" dirty="0">
                <a:solidFill>
                  <a:schemeClr val="tx1"/>
                </a:solidFill>
              </a:rPr>
              <a:t> </a:t>
            </a:r>
            <a:r>
              <a:rPr lang="en-US" sz="4500" dirty="0" err="1">
                <a:solidFill>
                  <a:schemeClr val="tx1"/>
                </a:solidFill>
              </a:rPr>
              <a:t>chiều</a:t>
            </a:r>
            <a:endParaRPr lang="en-US" sz="4500" dirty="0">
              <a:solidFill>
                <a:schemeClr val="tx1"/>
              </a:solidFill>
            </a:endParaRPr>
          </a:p>
          <a:p>
            <a:pPr marL="685800" indent="-685800">
              <a:buFont typeface="Wingdings" panose="05000000000000000000" pitchFamily="2" charset="2"/>
              <a:buChar char="§"/>
            </a:pPr>
            <a:r>
              <a:rPr lang="en-US" sz="4500" dirty="0">
                <a:solidFill>
                  <a:schemeClr val="tx1"/>
                </a:solidFill>
              </a:rPr>
              <a:t>.</a:t>
            </a:r>
          </a:p>
          <a:p>
            <a:pPr marL="685800" indent="-685800">
              <a:buFont typeface="Wingdings" panose="05000000000000000000" pitchFamily="2" charset="2"/>
              <a:buChar char="§"/>
            </a:pPr>
            <a:r>
              <a:rPr lang="en-US" sz="4500" dirty="0">
                <a:solidFill>
                  <a:schemeClr val="tx1"/>
                </a:solidFill>
              </a:rPr>
              <a:t>Tiết kiệm bộ nhớ.</a:t>
            </a:r>
          </a:p>
          <a:p>
            <a:pPr marL="685800" indent="-685800">
              <a:buFont typeface="Wingdings" panose="05000000000000000000" pitchFamily="2" charset="2"/>
              <a:buChar char="§"/>
            </a:pPr>
            <a:r>
              <a:rPr lang="en-US" sz="4500" dirty="0">
                <a:solidFill>
                  <a:schemeClr val="tx1"/>
                </a:solidFill>
              </a:rPr>
              <a:t>Tính linh hoạt.</a:t>
            </a:r>
            <a:endParaRPr lang="en-US" dirty="0"/>
          </a:p>
          <a:p>
            <a:pPr lvl="0"/>
            <a:endParaRPr lang="en-US" dirty="0"/>
          </a:p>
        </p:txBody>
      </p:sp>
      <p:sp>
        <p:nvSpPr>
          <p:cNvPr id="6" name="Action Button: Home 5">
            <a:hlinkClick r:id="rId2" action="ppaction://hlinksldjump" highlightClick="1"/>
          </p:cNvPr>
          <p:cNvSpPr/>
          <p:nvPr/>
        </p:nvSpPr>
        <p:spPr>
          <a:xfrm>
            <a:off x="15588409" y="878531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36583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78015"/>
            <a:ext cx="1454380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97301" y="100923"/>
            <a:ext cx="1268296" cy="707886"/>
          </a:xfrm>
          <a:prstGeom prst="rect">
            <a:avLst/>
          </a:prstGeom>
          <a:noFill/>
        </p:spPr>
        <p:txBody>
          <a:bodyPr wrap="none" rtlCol="0">
            <a:spAutoFit/>
          </a:bodyPr>
          <a:lstStyle/>
          <a:p>
            <a:r>
              <a:rPr lang="en-US" sz="4000" b="1" dirty="0">
                <a:solidFill>
                  <a:schemeClr val="accent1"/>
                </a:solidFill>
              </a:rPr>
              <a:t>C4.5</a:t>
            </a:r>
          </a:p>
        </p:txBody>
      </p:sp>
      <p:sp>
        <p:nvSpPr>
          <p:cNvPr id="5" name="Rounded Rectangle 4"/>
          <p:cNvSpPr/>
          <p:nvPr/>
        </p:nvSpPr>
        <p:spPr>
          <a:xfrm>
            <a:off x="997301" y="1768125"/>
            <a:ext cx="12376375" cy="5552136"/>
          </a:xfrm>
          <a:prstGeom prst="roundRect">
            <a:avLst/>
          </a:prstGeom>
          <a:effectLst>
            <a:innerShdw blurRad="63500" dist="50800" dir="8100000">
              <a:prstClr val="black">
                <a:alpha val="50000"/>
              </a:prstClr>
            </a:innerShdw>
          </a:effectLst>
        </p:spPr>
        <p:style>
          <a:lnRef idx="2">
            <a:schemeClr val="accent4"/>
          </a:lnRef>
          <a:fillRef idx="1">
            <a:schemeClr val="lt1"/>
          </a:fillRef>
          <a:effectRef idx="0">
            <a:schemeClr val="accent4"/>
          </a:effectRef>
          <a:fontRef idx="minor">
            <a:schemeClr val="dk1"/>
          </a:fontRef>
        </p:style>
        <p:txBody>
          <a:bodyPr anchor="ctr"/>
          <a:lstStyle/>
          <a:p>
            <a:pPr marL="685800" indent="-685800">
              <a:buFont typeface="Wingdings" panose="05000000000000000000" pitchFamily="2" charset="2"/>
              <a:buChar char="v"/>
            </a:pPr>
            <a:r>
              <a:rPr lang="en-US" sz="4500" b="1" dirty="0">
                <a:solidFill>
                  <a:schemeClr val="accent1"/>
                </a:solidFill>
              </a:rPr>
              <a:t>Khái niệm:</a:t>
            </a:r>
          </a:p>
          <a:p>
            <a:pPr marL="457200" indent="-457200">
              <a:buFont typeface="Wingdings" panose="05000000000000000000" pitchFamily="2" charset="2"/>
              <a:buChar char="ü"/>
            </a:pPr>
            <a:r>
              <a:rPr lang="en-US" sz="4000" dirty="0">
                <a:solidFill>
                  <a:schemeClr val="tx1"/>
                </a:solidFill>
              </a:rPr>
              <a:t>Là một thuật toán được sử dụng để tạo ra một cây quyết định  được phát triển bởi Ross Quinlan</a:t>
            </a:r>
          </a:p>
          <a:p>
            <a:pPr marL="457200" indent="-457200">
              <a:buFont typeface="Wingdings" panose="05000000000000000000" pitchFamily="2" charset="2"/>
              <a:buChar char="ü"/>
            </a:pPr>
            <a:r>
              <a:rPr lang="en-US" sz="4000" dirty="0">
                <a:solidFill>
                  <a:schemeClr val="tx1"/>
                </a:solidFill>
              </a:rPr>
              <a:t>Là sự cải tiến của thuật toán phân lớp ID3.</a:t>
            </a:r>
          </a:p>
        </p:txBody>
      </p:sp>
      <p:sp>
        <p:nvSpPr>
          <p:cNvPr id="6" name="Action Button: Home 5">
            <a:hlinkClick r:id="rId2" action="ppaction://hlinksldjump" highlightClick="1"/>
          </p:cNvPr>
          <p:cNvSpPr/>
          <p:nvPr/>
        </p:nvSpPr>
        <p:spPr>
          <a:xfrm>
            <a:off x="14813836" y="828255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92662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214159" y="-8546"/>
            <a:ext cx="11242541" cy="941614"/>
          </a:xfrm>
        </p:spPr>
        <p:txBody>
          <a:bodyPr>
            <a:normAutofit/>
          </a:bodyPr>
          <a:lstStyle/>
          <a:p>
            <a:r>
              <a:rPr lang="en-US" b="1" dirty="0">
                <a:latin typeface="Times New Roman" panose="02020603050405020304" pitchFamily="18" charset="0"/>
                <a:cs typeface="Times New Roman" panose="02020603050405020304" pitchFamily="18" charset="0"/>
              </a:rPr>
              <a:t>C4.5</a:t>
            </a:r>
            <a:endParaRPr lang="en-US" dirty="0"/>
          </a:p>
        </p:txBody>
      </p:sp>
      <p:sp>
        <p:nvSpPr>
          <p:cNvPr id="45" name="Rectangle 44"/>
          <p:cNvSpPr/>
          <p:nvPr/>
        </p:nvSpPr>
        <p:spPr>
          <a:xfrm>
            <a:off x="-1" y="1875087"/>
            <a:ext cx="18286413" cy="2027434"/>
          </a:xfrm>
          <a:prstGeom prst="rect">
            <a:avLst/>
          </a:prstGeom>
          <a:gradFill flip="none" rotWithShape="1">
            <a:gsLst>
              <a:gs pos="0">
                <a:srgbClr val="EEEBE6">
                  <a:shade val="30000"/>
                  <a:satMod val="115000"/>
                  <a:lumMod val="29000"/>
                  <a:lumOff val="71000"/>
                  <a:alpha val="0"/>
                </a:srgbClr>
              </a:gs>
              <a:gs pos="70000">
                <a:srgbClr val="EEE8E9">
                  <a:lumMod val="95000"/>
                </a:srgbClr>
              </a:gs>
              <a:gs pos="30400">
                <a:srgbClr val="E7E2E5">
                  <a:lumMod val="95000"/>
                </a:srgbClr>
              </a:gs>
              <a:gs pos="50000">
                <a:srgbClr val="EEE6EB"/>
              </a:gs>
              <a:gs pos="100000">
                <a:srgbClr val="EEEBE6">
                  <a:shade val="100000"/>
                  <a:satMod val="115000"/>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61" name="Freeform 60"/>
          <p:cNvSpPr/>
          <p:nvPr/>
        </p:nvSpPr>
        <p:spPr>
          <a:xfrm>
            <a:off x="2353146" y="1592421"/>
            <a:ext cx="2556629" cy="3448718"/>
          </a:xfrm>
          <a:custGeom>
            <a:avLst/>
            <a:gdLst>
              <a:gd name="connsiteX0" fmla="*/ 1661160 w 1661160"/>
              <a:gd name="connsiteY0" fmla="*/ 0 h 3566160"/>
              <a:gd name="connsiteX1" fmla="*/ 160020 w 1661160"/>
              <a:gd name="connsiteY1" fmla="*/ 0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1160 w 1661160"/>
              <a:gd name="connsiteY0" fmla="*/ 0 h 3566160"/>
              <a:gd name="connsiteX1" fmla="*/ 174308 w 1661160"/>
              <a:gd name="connsiteY1" fmla="*/ 14287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1160 w 1661160"/>
              <a:gd name="connsiteY0" fmla="*/ 0 h 3566160"/>
              <a:gd name="connsiteX1" fmla="*/ 174308 w 1661160"/>
              <a:gd name="connsiteY1" fmla="*/ 14287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1160 w 1661160"/>
              <a:gd name="connsiteY0" fmla="*/ 0 h 3566160"/>
              <a:gd name="connsiteX1" fmla="*/ 174308 w 1661160"/>
              <a:gd name="connsiteY1" fmla="*/ 14287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3542 w 1663542"/>
              <a:gd name="connsiteY0" fmla="*/ 0 h 3556635"/>
              <a:gd name="connsiteX1" fmla="*/ 174308 w 1663542"/>
              <a:gd name="connsiteY1" fmla="*/ 4762 h 3556635"/>
              <a:gd name="connsiteX2" fmla="*/ 0 w 1663542"/>
              <a:gd name="connsiteY2" fmla="*/ 280035 h 3556635"/>
              <a:gd name="connsiteX3" fmla="*/ 15240 w 1663542"/>
              <a:gd name="connsiteY3" fmla="*/ 1514475 h 3556635"/>
              <a:gd name="connsiteX4" fmla="*/ 60960 w 1663542"/>
              <a:gd name="connsiteY4" fmla="*/ 3030855 h 3556635"/>
              <a:gd name="connsiteX5" fmla="*/ 868680 w 1663542"/>
              <a:gd name="connsiteY5" fmla="*/ 3556635 h 3556635"/>
              <a:gd name="connsiteX6" fmla="*/ 1645920 w 1663542"/>
              <a:gd name="connsiteY6" fmla="*/ 3000375 h 3556635"/>
              <a:gd name="connsiteX7" fmla="*/ 1577340 w 1663542"/>
              <a:gd name="connsiteY7" fmla="*/ 1758315 h 3556635"/>
              <a:gd name="connsiteX8" fmla="*/ 1569720 w 1663542"/>
              <a:gd name="connsiteY8" fmla="*/ 241935 h 3556635"/>
              <a:gd name="connsiteX9" fmla="*/ 1663542 w 1663542"/>
              <a:gd name="connsiteY9" fmla="*/ 0 h 3556635"/>
              <a:gd name="connsiteX0" fmla="*/ 1663542 w 1663542"/>
              <a:gd name="connsiteY0" fmla="*/ 2812 h 3552303"/>
              <a:gd name="connsiteX1" fmla="*/ 174308 w 1663542"/>
              <a:gd name="connsiteY1" fmla="*/ 430 h 3552303"/>
              <a:gd name="connsiteX2" fmla="*/ 0 w 1663542"/>
              <a:gd name="connsiteY2" fmla="*/ 275703 h 3552303"/>
              <a:gd name="connsiteX3" fmla="*/ 15240 w 1663542"/>
              <a:gd name="connsiteY3" fmla="*/ 1510143 h 3552303"/>
              <a:gd name="connsiteX4" fmla="*/ 60960 w 1663542"/>
              <a:gd name="connsiteY4" fmla="*/ 3026523 h 3552303"/>
              <a:gd name="connsiteX5" fmla="*/ 868680 w 1663542"/>
              <a:gd name="connsiteY5" fmla="*/ 3552303 h 3552303"/>
              <a:gd name="connsiteX6" fmla="*/ 1645920 w 1663542"/>
              <a:gd name="connsiteY6" fmla="*/ 2996043 h 3552303"/>
              <a:gd name="connsiteX7" fmla="*/ 1577340 w 1663542"/>
              <a:gd name="connsiteY7" fmla="*/ 1753983 h 3552303"/>
              <a:gd name="connsiteX8" fmla="*/ 1569720 w 1663542"/>
              <a:gd name="connsiteY8" fmla="*/ 237603 h 3552303"/>
              <a:gd name="connsiteX9" fmla="*/ 1663542 w 1663542"/>
              <a:gd name="connsiteY9" fmla="*/ 2812 h 3552303"/>
              <a:gd name="connsiteX0" fmla="*/ 1661161 w 1661161"/>
              <a:gd name="connsiteY0" fmla="*/ 0 h 3554253"/>
              <a:gd name="connsiteX1" fmla="*/ 174308 w 1661161"/>
              <a:gd name="connsiteY1" fmla="*/ 2380 h 3554253"/>
              <a:gd name="connsiteX2" fmla="*/ 0 w 1661161"/>
              <a:gd name="connsiteY2" fmla="*/ 277653 h 3554253"/>
              <a:gd name="connsiteX3" fmla="*/ 15240 w 1661161"/>
              <a:gd name="connsiteY3" fmla="*/ 1512093 h 3554253"/>
              <a:gd name="connsiteX4" fmla="*/ 60960 w 1661161"/>
              <a:gd name="connsiteY4" fmla="*/ 3028473 h 3554253"/>
              <a:gd name="connsiteX5" fmla="*/ 868680 w 1661161"/>
              <a:gd name="connsiteY5" fmla="*/ 3554253 h 3554253"/>
              <a:gd name="connsiteX6" fmla="*/ 1645920 w 1661161"/>
              <a:gd name="connsiteY6" fmla="*/ 2997993 h 3554253"/>
              <a:gd name="connsiteX7" fmla="*/ 1577340 w 1661161"/>
              <a:gd name="connsiteY7" fmla="*/ 1755933 h 3554253"/>
              <a:gd name="connsiteX8" fmla="*/ 1569720 w 1661161"/>
              <a:gd name="connsiteY8" fmla="*/ 239553 h 3554253"/>
              <a:gd name="connsiteX9" fmla="*/ 1661161 w 1661161"/>
              <a:gd name="connsiteY9" fmla="*/ 0 h 3554253"/>
              <a:gd name="connsiteX0" fmla="*/ 1661161 w 1661161"/>
              <a:gd name="connsiteY0" fmla="*/ 0 h 3554253"/>
              <a:gd name="connsiteX1" fmla="*/ 174308 w 1661161"/>
              <a:gd name="connsiteY1" fmla="*/ 2380 h 3554253"/>
              <a:gd name="connsiteX2" fmla="*/ 0 w 1661161"/>
              <a:gd name="connsiteY2" fmla="*/ 277653 h 3554253"/>
              <a:gd name="connsiteX3" fmla="*/ 15240 w 1661161"/>
              <a:gd name="connsiteY3" fmla="*/ 1512093 h 3554253"/>
              <a:gd name="connsiteX4" fmla="*/ 60960 w 1661161"/>
              <a:gd name="connsiteY4" fmla="*/ 3028473 h 3554253"/>
              <a:gd name="connsiteX5" fmla="*/ 868680 w 1661161"/>
              <a:gd name="connsiteY5" fmla="*/ 3554253 h 3554253"/>
              <a:gd name="connsiteX6" fmla="*/ 1645920 w 1661161"/>
              <a:gd name="connsiteY6" fmla="*/ 2997993 h 3554253"/>
              <a:gd name="connsiteX7" fmla="*/ 1577340 w 1661161"/>
              <a:gd name="connsiteY7" fmla="*/ 1755933 h 3554253"/>
              <a:gd name="connsiteX8" fmla="*/ 1569720 w 1661161"/>
              <a:gd name="connsiteY8" fmla="*/ 239553 h 3554253"/>
              <a:gd name="connsiteX9" fmla="*/ 1661161 w 1661161"/>
              <a:gd name="connsiteY9" fmla="*/ 0 h 355425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69720 w 1668305"/>
              <a:gd name="connsiteY8" fmla="*/ 2376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69720 w 1668305"/>
              <a:gd name="connsiteY8" fmla="*/ 2376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86865 w 1668305"/>
              <a:gd name="connsiteY7" fmla="*/ 1749221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86865 w 1668305"/>
              <a:gd name="connsiteY7" fmla="*/ 1749221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38776 w 1668305"/>
              <a:gd name="connsiteY6" fmla="*/ 3024618 h 3552303"/>
              <a:gd name="connsiteX7" fmla="*/ 1586865 w 1668305"/>
              <a:gd name="connsiteY7" fmla="*/ 1749221 h 3552303"/>
              <a:gd name="connsiteX8" fmla="*/ 1579245 w 1668305"/>
              <a:gd name="connsiteY8" fmla="*/ 275703 h 3552303"/>
              <a:gd name="connsiteX9" fmla="*/ 1668305 w 1668305"/>
              <a:gd name="connsiteY9" fmla="*/ 2812 h 3552303"/>
              <a:gd name="connsiteX0" fmla="*/ 1668305 w 1668305"/>
              <a:gd name="connsiteY0" fmla="*/ 2812 h 3564209"/>
              <a:gd name="connsiteX1" fmla="*/ 174308 w 1668305"/>
              <a:gd name="connsiteY1" fmla="*/ 430 h 3564209"/>
              <a:gd name="connsiteX2" fmla="*/ 0 w 1668305"/>
              <a:gd name="connsiteY2" fmla="*/ 275703 h 3564209"/>
              <a:gd name="connsiteX3" fmla="*/ 15240 w 1668305"/>
              <a:gd name="connsiteY3" fmla="*/ 1510143 h 3564209"/>
              <a:gd name="connsiteX4" fmla="*/ 60960 w 1668305"/>
              <a:gd name="connsiteY4" fmla="*/ 3026523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05 w 1668305"/>
              <a:gd name="connsiteY0" fmla="*/ 2812 h 3564209"/>
              <a:gd name="connsiteX1" fmla="*/ 174308 w 1668305"/>
              <a:gd name="connsiteY1" fmla="*/ 430 h 3564209"/>
              <a:gd name="connsiteX2" fmla="*/ 0 w 1668305"/>
              <a:gd name="connsiteY2" fmla="*/ 275703 h 3564209"/>
              <a:gd name="connsiteX3" fmla="*/ 15240 w 1668305"/>
              <a:gd name="connsiteY3" fmla="*/ 1510143 h 3564209"/>
              <a:gd name="connsiteX4" fmla="*/ 63341 w 1668305"/>
              <a:gd name="connsiteY4" fmla="*/ 3036048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05 w 1668305"/>
              <a:gd name="connsiteY0" fmla="*/ 2812 h 3564209"/>
              <a:gd name="connsiteX1" fmla="*/ 174308 w 1668305"/>
              <a:gd name="connsiteY1" fmla="*/ 430 h 3564209"/>
              <a:gd name="connsiteX2" fmla="*/ 0 w 1668305"/>
              <a:gd name="connsiteY2" fmla="*/ 275703 h 3564209"/>
              <a:gd name="connsiteX3" fmla="*/ 953 w 1668305"/>
              <a:gd name="connsiteY3" fmla="*/ 1510143 h 3564209"/>
              <a:gd name="connsiteX4" fmla="*/ 63341 w 1668305"/>
              <a:gd name="connsiteY4" fmla="*/ 3036048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05 w 1668305"/>
              <a:gd name="connsiteY0" fmla="*/ 2812 h 3564209"/>
              <a:gd name="connsiteX1" fmla="*/ 174308 w 1668305"/>
              <a:gd name="connsiteY1" fmla="*/ 430 h 3564209"/>
              <a:gd name="connsiteX2" fmla="*/ 0 w 1668305"/>
              <a:gd name="connsiteY2" fmla="*/ 275703 h 3564209"/>
              <a:gd name="connsiteX3" fmla="*/ 953 w 1668305"/>
              <a:gd name="connsiteY3" fmla="*/ 1510143 h 3564209"/>
              <a:gd name="connsiteX4" fmla="*/ 63341 w 1668305"/>
              <a:gd name="connsiteY4" fmla="*/ 3036048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44 w 1668344"/>
              <a:gd name="connsiteY0" fmla="*/ 2970 h 3564367"/>
              <a:gd name="connsiteX1" fmla="*/ 174347 w 1668344"/>
              <a:gd name="connsiteY1" fmla="*/ 588 h 3564367"/>
              <a:gd name="connsiteX2" fmla="*/ 39 w 1668344"/>
              <a:gd name="connsiteY2" fmla="*/ 275861 h 3564367"/>
              <a:gd name="connsiteX3" fmla="*/ 992 w 1668344"/>
              <a:gd name="connsiteY3" fmla="*/ 1510301 h 3564367"/>
              <a:gd name="connsiteX4" fmla="*/ 63380 w 1668344"/>
              <a:gd name="connsiteY4" fmla="*/ 3036206 h 3564367"/>
              <a:gd name="connsiteX5" fmla="*/ 866338 w 1668344"/>
              <a:gd name="connsiteY5" fmla="*/ 3564367 h 3564367"/>
              <a:gd name="connsiteX6" fmla="*/ 1638815 w 1668344"/>
              <a:gd name="connsiteY6" fmla="*/ 3024776 h 3564367"/>
              <a:gd name="connsiteX7" fmla="*/ 1586904 w 1668344"/>
              <a:gd name="connsiteY7" fmla="*/ 1749379 h 3564367"/>
              <a:gd name="connsiteX8" fmla="*/ 1579284 w 1668344"/>
              <a:gd name="connsiteY8" fmla="*/ 275861 h 3564367"/>
              <a:gd name="connsiteX9" fmla="*/ 1668344 w 1668344"/>
              <a:gd name="connsiteY9" fmla="*/ 2970 h 356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8344" h="3564367">
                <a:moveTo>
                  <a:pt x="1668344" y="2970"/>
                </a:moveTo>
                <a:lnTo>
                  <a:pt x="174347" y="588"/>
                </a:lnTo>
                <a:cubicBezTo>
                  <a:pt x="35281" y="1859"/>
                  <a:pt x="-1389" y="-32590"/>
                  <a:pt x="39" y="275861"/>
                </a:cubicBezTo>
                <a:cubicBezTo>
                  <a:pt x="357" y="687341"/>
                  <a:pt x="674" y="1098821"/>
                  <a:pt x="992" y="1510301"/>
                </a:cubicBezTo>
                <a:cubicBezTo>
                  <a:pt x="14644" y="2018936"/>
                  <a:pt x="42584" y="2527571"/>
                  <a:pt x="63380" y="3036206"/>
                </a:cubicBezTo>
                <a:lnTo>
                  <a:pt x="866338" y="3564367"/>
                </a:lnTo>
                <a:lnTo>
                  <a:pt x="1638815" y="3024776"/>
                </a:lnTo>
                <a:cubicBezTo>
                  <a:pt x="1619130" y="2609169"/>
                  <a:pt x="1597064" y="2164986"/>
                  <a:pt x="1586904" y="1749379"/>
                </a:cubicBezTo>
                <a:cubicBezTo>
                  <a:pt x="1587539" y="1256619"/>
                  <a:pt x="1590555" y="768621"/>
                  <a:pt x="1579284" y="275861"/>
                </a:cubicBezTo>
                <a:cubicBezTo>
                  <a:pt x="1585951" y="160291"/>
                  <a:pt x="1554521" y="37578"/>
                  <a:pt x="1668344" y="2970"/>
                </a:cubicBezTo>
                <a:close/>
              </a:path>
            </a:pathLst>
          </a:custGeom>
          <a:gradFill flip="none" rotWithShape="1">
            <a:gsLst>
              <a:gs pos="29000">
                <a:srgbClr val="888888">
                  <a:lumMod val="77000"/>
                </a:srgbClr>
              </a:gs>
              <a:gs pos="18000">
                <a:srgbClr val="787878">
                  <a:lumMod val="83000"/>
                </a:srgbClr>
              </a:gs>
              <a:gs pos="5000">
                <a:srgbClr val="A5A5A5"/>
              </a:gs>
              <a:gs pos="0">
                <a:srgbClr val="8C8C8C"/>
              </a:gs>
              <a:gs pos="44000">
                <a:srgbClr val="8C8C8C">
                  <a:lumMod val="90000"/>
                </a:srgbClr>
              </a:gs>
              <a:gs pos="50000">
                <a:srgbClr val="6F6F6F">
                  <a:lumMod val="97000"/>
                  <a:lumOff val="3000"/>
                </a:srgbClr>
              </a:gs>
              <a:gs pos="100000">
                <a:srgbClr val="8C8C8C"/>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62" name="Freeform 61"/>
          <p:cNvSpPr/>
          <p:nvPr/>
        </p:nvSpPr>
        <p:spPr>
          <a:xfrm>
            <a:off x="12031797" y="1606672"/>
            <a:ext cx="2500022" cy="3503832"/>
          </a:xfrm>
          <a:custGeom>
            <a:avLst/>
            <a:gdLst>
              <a:gd name="connsiteX0" fmla="*/ 1661160 w 1661160"/>
              <a:gd name="connsiteY0" fmla="*/ 0 h 3566160"/>
              <a:gd name="connsiteX1" fmla="*/ 160020 w 1661160"/>
              <a:gd name="connsiteY1" fmla="*/ 0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1160 w 1661160"/>
              <a:gd name="connsiteY0" fmla="*/ 0 h 3566160"/>
              <a:gd name="connsiteX1" fmla="*/ 174308 w 1661160"/>
              <a:gd name="connsiteY1" fmla="*/ 14287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1160 w 1661160"/>
              <a:gd name="connsiteY0" fmla="*/ 0 h 3566160"/>
              <a:gd name="connsiteX1" fmla="*/ 174308 w 1661160"/>
              <a:gd name="connsiteY1" fmla="*/ 14287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1160 w 1661160"/>
              <a:gd name="connsiteY0" fmla="*/ 0 h 3566160"/>
              <a:gd name="connsiteX1" fmla="*/ 174308 w 1661160"/>
              <a:gd name="connsiteY1" fmla="*/ 14287 h 3566160"/>
              <a:gd name="connsiteX2" fmla="*/ 0 w 1661160"/>
              <a:gd name="connsiteY2" fmla="*/ 289560 h 3566160"/>
              <a:gd name="connsiteX3" fmla="*/ 15240 w 1661160"/>
              <a:gd name="connsiteY3" fmla="*/ 1524000 h 3566160"/>
              <a:gd name="connsiteX4" fmla="*/ 60960 w 1661160"/>
              <a:gd name="connsiteY4" fmla="*/ 3040380 h 3566160"/>
              <a:gd name="connsiteX5" fmla="*/ 868680 w 1661160"/>
              <a:gd name="connsiteY5" fmla="*/ 3566160 h 3566160"/>
              <a:gd name="connsiteX6" fmla="*/ 1645920 w 1661160"/>
              <a:gd name="connsiteY6" fmla="*/ 3009900 h 3566160"/>
              <a:gd name="connsiteX7" fmla="*/ 1577340 w 1661160"/>
              <a:gd name="connsiteY7" fmla="*/ 1767840 h 3566160"/>
              <a:gd name="connsiteX8" fmla="*/ 1569720 w 1661160"/>
              <a:gd name="connsiteY8" fmla="*/ 251460 h 3566160"/>
              <a:gd name="connsiteX9" fmla="*/ 1661160 w 1661160"/>
              <a:gd name="connsiteY9" fmla="*/ 0 h 3566160"/>
              <a:gd name="connsiteX0" fmla="*/ 1663542 w 1663542"/>
              <a:gd name="connsiteY0" fmla="*/ 0 h 3556635"/>
              <a:gd name="connsiteX1" fmla="*/ 174308 w 1663542"/>
              <a:gd name="connsiteY1" fmla="*/ 4762 h 3556635"/>
              <a:gd name="connsiteX2" fmla="*/ 0 w 1663542"/>
              <a:gd name="connsiteY2" fmla="*/ 280035 h 3556635"/>
              <a:gd name="connsiteX3" fmla="*/ 15240 w 1663542"/>
              <a:gd name="connsiteY3" fmla="*/ 1514475 h 3556635"/>
              <a:gd name="connsiteX4" fmla="*/ 60960 w 1663542"/>
              <a:gd name="connsiteY4" fmla="*/ 3030855 h 3556635"/>
              <a:gd name="connsiteX5" fmla="*/ 868680 w 1663542"/>
              <a:gd name="connsiteY5" fmla="*/ 3556635 h 3556635"/>
              <a:gd name="connsiteX6" fmla="*/ 1645920 w 1663542"/>
              <a:gd name="connsiteY6" fmla="*/ 3000375 h 3556635"/>
              <a:gd name="connsiteX7" fmla="*/ 1577340 w 1663542"/>
              <a:gd name="connsiteY7" fmla="*/ 1758315 h 3556635"/>
              <a:gd name="connsiteX8" fmla="*/ 1569720 w 1663542"/>
              <a:gd name="connsiteY8" fmla="*/ 241935 h 3556635"/>
              <a:gd name="connsiteX9" fmla="*/ 1663542 w 1663542"/>
              <a:gd name="connsiteY9" fmla="*/ 0 h 3556635"/>
              <a:gd name="connsiteX0" fmla="*/ 1663542 w 1663542"/>
              <a:gd name="connsiteY0" fmla="*/ 2812 h 3552303"/>
              <a:gd name="connsiteX1" fmla="*/ 174308 w 1663542"/>
              <a:gd name="connsiteY1" fmla="*/ 430 h 3552303"/>
              <a:gd name="connsiteX2" fmla="*/ 0 w 1663542"/>
              <a:gd name="connsiteY2" fmla="*/ 275703 h 3552303"/>
              <a:gd name="connsiteX3" fmla="*/ 15240 w 1663542"/>
              <a:gd name="connsiteY3" fmla="*/ 1510143 h 3552303"/>
              <a:gd name="connsiteX4" fmla="*/ 60960 w 1663542"/>
              <a:gd name="connsiteY4" fmla="*/ 3026523 h 3552303"/>
              <a:gd name="connsiteX5" fmla="*/ 868680 w 1663542"/>
              <a:gd name="connsiteY5" fmla="*/ 3552303 h 3552303"/>
              <a:gd name="connsiteX6" fmla="*/ 1645920 w 1663542"/>
              <a:gd name="connsiteY6" fmla="*/ 2996043 h 3552303"/>
              <a:gd name="connsiteX7" fmla="*/ 1577340 w 1663542"/>
              <a:gd name="connsiteY7" fmla="*/ 1753983 h 3552303"/>
              <a:gd name="connsiteX8" fmla="*/ 1569720 w 1663542"/>
              <a:gd name="connsiteY8" fmla="*/ 237603 h 3552303"/>
              <a:gd name="connsiteX9" fmla="*/ 1663542 w 1663542"/>
              <a:gd name="connsiteY9" fmla="*/ 2812 h 3552303"/>
              <a:gd name="connsiteX0" fmla="*/ 1661161 w 1661161"/>
              <a:gd name="connsiteY0" fmla="*/ 0 h 3554253"/>
              <a:gd name="connsiteX1" fmla="*/ 174308 w 1661161"/>
              <a:gd name="connsiteY1" fmla="*/ 2380 h 3554253"/>
              <a:gd name="connsiteX2" fmla="*/ 0 w 1661161"/>
              <a:gd name="connsiteY2" fmla="*/ 277653 h 3554253"/>
              <a:gd name="connsiteX3" fmla="*/ 15240 w 1661161"/>
              <a:gd name="connsiteY3" fmla="*/ 1512093 h 3554253"/>
              <a:gd name="connsiteX4" fmla="*/ 60960 w 1661161"/>
              <a:gd name="connsiteY4" fmla="*/ 3028473 h 3554253"/>
              <a:gd name="connsiteX5" fmla="*/ 868680 w 1661161"/>
              <a:gd name="connsiteY5" fmla="*/ 3554253 h 3554253"/>
              <a:gd name="connsiteX6" fmla="*/ 1645920 w 1661161"/>
              <a:gd name="connsiteY6" fmla="*/ 2997993 h 3554253"/>
              <a:gd name="connsiteX7" fmla="*/ 1577340 w 1661161"/>
              <a:gd name="connsiteY7" fmla="*/ 1755933 h 3554253"/>
              <a:gd name="connsiteX8" fmla="*/ 1569720 w 1661161"/>
              <a:gd name="connsiteY8" fmla="*/ 239553 h 3554253"/>
              <a:gd name="connsiteX9" fmla="*/ 1661161 w 1661161"/>
              <a:gd name="connsiteY9" fmla="*/ 0 h 3554253"/>
              <a:gd name="connsiteX0" fmla="*/ 1661161 w 1661161"/>
              <a:gd name="connsiteY0" fmla="*/ 0 h 3554253"/>
              <a:gd name="connsiteX1" fmla="*/ 174308 w 1661161"/>
              <a:gd name="connsiteY1" fmla="*/ 2380 h 3554253"/>
              <a:gd name="connsiteX2" fmla="*/ 0 w 1661161"/>
              <a:gd name="connsiteY2" fmla="*/ 277653 h 3554253"/>
              <a:gd name="connsiteX3" fmla="*/ 15240 w 1661161"/>
              <a:gd name="connsiteY3" fmla="*/ 1512093 h 3554253"/>
              <a:gd name="connsiteX4" fmla="*/ 60960 w 1661161"/>
              <a:gd name="connsiteY4" fmla="*/ 3028473 h 3554253"/>
              <a:gd name="connsiteX5" fmla="*/ 868680 w 1661161"/>
              <a:gd name="connsiteY5" fmla="*/ 3554253 h 3554253"/>
              <a:gd name="connsiteX6" fmla="*/ 1645920 w 1661161"/>
              <a:gd name="connsiteY6" fmla="*/ 2997993 h 3554253"/>
              <a:gd name="connsiteX7" fmla="*/ 1577340 w 1661161"/>
              <a:gd name="connsiteY7" fmla="*/ 1755933 h 3554253"/>
              <a:gd name="connsiteX8" fmla="*/ 1569720 w 1661161"/>
              <a:gd name="connsiteY8" fmla="*/ 239553 h 3554253"/>
              <a:gd name="connsiteX9" fmla="*/ 1661161 w 1661161"/>
              <a:gd name="connsiteY9" fmla="*/ 0 h 355425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69720 w 1668305"/>
              <a:gd name="connsiteY8" fmla="*/ 2376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69720 w 1668305"/>
              <a:gd name="connsiteY8" fmla="*/ 2376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77340 w 1668305"/>
              <a:gd name="connsiteY7" fmla="*/ 1753983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86865 w 1668305"/>
              <a:gd name="connsiteY7" fmla="*/ 1749221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45920 w 1668305"/>
              <a:gd name="connsiteY6" fmla="*/ 2996043 h 3552303"/>
              <a:gd name="connsiteX7" fmla="*/ 1586865 w 1668305"/>
              <a:gd name="connsiteY7" fmla="*/ 1749221 h 3552303"/>
              <a:gd name="connsiteX8" fmla="*/ 1579245 w 1668305"/>
              <a:gd name="connsiteY8" fmla="*/ 275703 h 3552303"/>
              <a:gd name="connsiteX9" fmla="*/ 1668305 w 1668305"/>
              <a:gd name="connsiteY9" fmla="*/ 2812 h 3552303"/>
              <a:gd name="connsiteX0" fmla="*/ 1668305 w 1668305"/>
              <a:gd name="connsiteY0" fmla="*/ 2812 h 3552303"/>
              <a:gd name="connsiteX1" fmla="*/ 174308 w 1668305"/>
              <a:gd name="connsiteY1" fmla="*/ 430 h 3552303"/>
              <a:gd name="connsiteX2" fmla="*/ 0 w 1668305"/>
              <a:gd name="connsiteY2" fmla="*/ 275703 h 3552303"/>
              <a:gd name="connsiteX3" fmla="*/ 15240 w 1668305"/>
              <a:gd name="connsiteY3" fmla="*/ 1510143 h 3552303"/>
              <a:gd name="connsiteX4" fmla="*/ 60960 w 1668305"/>
              <a:gd name="connsiteY4" fmla="*/ 3026523 h 3552303"/>
              <a:gd name="connsiteX5" fmla="*/ 868680 w 1668305"/>
              <a:gd name="connsiteY5" fmla="*/ 3552303 h 3552303"/>
              <a:gd name="connsiteX6" fmla="*/ 1638776 w 1668305"/>
              <a:gd name="connsiteY6" fmla="*/ 3024618 h 3552303"/>
              <a:gd name="connsiteX7" fmla="*/ 1586865 w 1668305"/>
              <a:gd name="connsiteY7" fmla="*/ 1749221 h 3552303"/>
              <a:gd name="connsiteX8" fmla="*/ 1579245 w 1668305"/>
              <a:gd name="connsiteY8" fmla="*/ 275703 h 3552303"/>
              <a:gd name="connsiteX9" fmla="*/ 1668305 w 1668305"/>
              <a:gd name="connsiteY9" fmla="*/ 2812 h 3552303"/>
              <a:gd name="connsiteX0" fmla="*/ 1668305 w 1668305"/>
              <a:gd name="connsiteY0" fmla="*/ 2812 h 3564209"/>
              <a:gd name="connsiteX1" fmla="*/ 174308 w 1668305"/>
              <a:gd name="connsiteY1" fmla="*/ 430 h 3564209"/>
              <a:gd name="connsiteX2" fmla="*/ 0 w 1668305"/>
              <a:gd name="connsiteY2" fmla="*/ 275703 h 3564209"/>
              <a:gd name="connsiteX3" fmla="*/ 15240 w 1668305"/>
              <a:gd name="connsiteY3" fmla="*/ 1510143 h 3564209"/>
              <a:gd name="connsiteX4" fmla="*/ 60960 w 1668305"/>
              <a:gd name="connsiteY4" fmla="*/ 3026523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05 w 1668305"/>
              <a:gd name="connsiteY0" fmla="*/ 2812 h 3564209"/>
              <a:gd name="connsiteX1" fmla="*/ 174308 w 1668305"/>
              <a:gd name="connsiteY1" fmla="*/ 430 h 3564209"/>
              <a:gd name="connsiteX2" fmla="*/ 0 w 1668305"/>
              <a:gd name="connsiteY2" fmla="*/ 275703 h 3564209"/>
              <a:gd name="connsiteX3" fmla="*/ 15240 w 1668305"/>
              <a:gd name="connsiteY3" fmla="*/ 1510143 h 3564209"/>
              <a:gd name="connsiteX4" fmla="*/ 63341 w 1668305"/>
              <a:gd name="connsiteY4" fmla="*/ 3036048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05 w 1668305"/>
              <a:gd name="connsiteY0" fmla="*/ 2812 h 3564209"/>
              <a:gd name="connsiteX1" fmla="*/ 174308 w 1668305"/>
              <a:gd name="connsiteY1" fmla="*/ 430 h 3564209"/>
              <a:gd name="connsiteX2" fmla="*/ 0 w 1668305"/>
              <a:gd name="connsiteY2" fmla="*/ 275703 h 3564209"/>
              <a:gd name="connsiteX3" fmla="*/ 953 w 1668305"/>
              <a:gd name="connsiteY3" fmla="*/ 1510143 h 3564209"/>
              <a:gd name="connsiteX4" fmla="*/ 63341 w 1668305"/>
              <a:gd name="connsiteY4" fmla="*/ 3036048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05 w 1668305"/>
              <a:gd name="connsiteY0" fmla="*/ 2812 h 3564209"/>
              <a:gd name="connsiteX1" fmla="*/ 174308 w 1668305"/>
              <a:gd name="connsiteY1" fmla="*/ 430 h 3564209"/>
              <a:gd name="connsiteX2" fmla="*/ 0 w 1668305"/>
              <a:gd name="connsiteY2" fmla="*/ 275703 h 3564209"/>
              <a:gd name="connsiteX3" fmla="*/ 953 w 1668305"/>
              <a:gd name="connsiteY3" fmla="*/ 1510143 h 3564209"/>
              <a:gd name="connsiteX4" fmla="*/ 63341 w 1668305"/>
              <a:gd name="connsiteY4" fmla="*/ 3036048 h 3564209"/>
              <a:gd name="connsiteX5" fmla="*/ 866299 w 1668305"/>
              <a:gd name="connsiteY5" fmla="*/ 3564209 h 3564209"/>
              <a:gd name="connsiteX6" fmla="*/ 1638776 w 1668305"/>
              <a:gd name="connsiteY6" fmla="*/ 3024618 h 3564209"/>
              <a:gd name="connsiteX7" fmla="*/ 1586865 w 1668305"/>
              <a:gd name="connsiteY7" fmla="*/ 1749221 h 3564209"/>
              <a:gd name="connsiteX8" fmla="*/ 1579245 w 1668305"/>
              <a:gd name="connsiteY8" fmla="*/ 275703 h 3564209"/>
              <a:gd name="connsiteX9" fmla="*/ 1668305 w 1668305"/>
              <a:gd name="connsiteY9" fmla="*/ 2812 h 3564209"/>
              <a:gd name="connsiteX0" fmla="*/ 1668344 w 1668344"/>
              <a:gd name="connsiteY0" fmla="*/ 2970 h 3564367"/>
              <a:gd name="connsiteX1" fmla="*/ 174347 w 1668344"/>
              <a:gd name="connsiteY1" fmla="*/ 588 h 3564367"/>
              <a:gd name="connsiteX2" fmla="*/ 39 w 1668344"/>
              <a:gd name="connsiteY2" fmla="*/ 275861 h 3564367"/>
              <a:gd name="connsiteX3" fmla="*/ 992 w 1668344"/>
              <a:gd name="connsiteY3" fmla="*/ 1510301 h 3564367"/>
              <a:gd name="connsiteX4" fmla="*/ 63380 w 1668344"/>
              <a:gd name="connsiteY4" fmla="*/ 3036206 h 3564367"/>
              <a:gd name="connsiteX5" fmla="*/ 866338 w 1668344"/>
              <a:gd name="connsiteY5" fmla="*/ 3564367 h 3564367"/>
              <a:gd name="connsiteX6" fmla="*/ 1638815 w 1668344"/>
              <a:gd name="connsiteY6" fmla="*/ 3024776 h 3564367"/>
              <a:gd name="connsiteX7" fmla="*/ 1586904 w 1668344"/>
              <a:gd name="connsiteY7" fmla="*/ 1749379 h 3564367"/>
              <a:gd name="connsiteX8" fmla="*/ 1579284 w 1668344"/>
              <a:gd name="connsiteY8" fmla="*/ 275861 h 3564367"/>
              <a:gd name="connsiteX9" fmla="*/ 1668344 w 1668344"/>
              <a:gd name="connsiteY9" fmla="*/ 2970 h 356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8344" h="3564367">
                <a:moveTo>
                  <a:pt x="1668344" y="2970"/>
                </a:moveTo>
                <a:lnTo>
                  <a:pt x="174347" y="588"/>
                </a:lnTo>
                <a:cubicBezTo>
                  <a:pt x="35281" y="1859"/>
                  <a:pt x="-1389" y="-32590"/>
                  <a:pt x="39" y="275861"/>
                </a:cubicBezTo>
                <a:cubicBezTo>
                  <a:pt x="357" y="687341"/>
                  <a:pt x="674" y="1098821"/>
                  <a:pt x="992" y="1510301"/>
                </a:cubicBezTo>
                <a:cubicBezTo>
                  <a:pt x="14644" y="2018936"/>
                  <a:pt x="42584" y="2527571"/>
                  <a:pt x="63380" y="3036206"/>
                </a:cubicBezTo>
                <a:lnTo>
                  <a:pt x="866338" y="3564367"/>
                </a:lnTo>
                <a:lnTo>
                  <a:pt x="1638815" y="3024776"/>
                </a:lnTo>
                <a:cubicBezTo>
                  <a:pt x="1619130" y="2609169"/>
                  <a:pt x="1597064" y="2164986"/>
                  <a:pt x="1586904" y="1749379"/>
                </a:cubicBezTo>
                <a:cubicBezTo>
                  <a:pt x="1587539" y="1256619"/>
                  <a:pt x="1590555" y="768621"/>
                  <a:pt x="1579284" y="275861"/>
                </a:cubicBezTo>
                <a:cubicBezTo>
                  <a:pt x="1585951" y="160291"/>
                  <a:pt x="1554521" y="37578"/>
                  <a:pt x="1668344" y="2970"/>
                </a:cubicBezTo>
                <a:close/>
              </a:path>
            </a:pathLst>
          </a:custGeom>
          <a:gradFill flip="none" rotWithShape="1">
            <a:gsLst>
              <a:gs pos="39000">
                <a:srgbClr val="EB9912">
                  <a:lumMod val="95000"/>
                  <a:lumOff val="5000"/>
                </a:srgbClr>
              </a:gs>
              <a:gs pos="13000">
                <a:srgbClr val="FAAC25"/>
              </a:gs>
              <a:gs pos="5000">
                <a:srgbClr val="FCCE82"/>
              </a:gs>
              <a:gs pos="0">
                <a:srgbClr val="FAAA2D"/>
              </a:gs>
              <a:gs pos="46000">
                <a:srgbClr val="EE9F1E">
                  <a:lumMod val="94000"/>
                  <a:lumOff val="6000"/>
                </a:srgbClr>
              </a:gs>
              <a:gs pos="54000">
                <a:srgbClr val="EB9912">
                  <a:lumMod val="94000"/>
                </a:srgbClr>
              </a:gs>
              <a:gs pos="100000">
                <a:srgbClr val="EFA429">
                  <a:lumMod val="90000"/>
                  <a:lumOff val="10000"/>
                </a:srgb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grpSp>
        <p:nvGrpSpPr>
          <p:cNvPr id="9" name="Group 8"/>
          <p:cNvGrpSpPr/>
          <p:nvPr/>
        </p:nvGrpSpPr>
        <p:grpSpPr>
          <a:xfrm>
            <a:off x="2451187" y="1578040"/>
            <a:ext cx="2571527" cy="2621529"/>
            <a:chOff x="1173741" y="1043055"/>
            <a:chExt cx="1714500" cy="1747838"/>
          </a:xfrm>
        </p:grpSpPr>
        <p:sp>
          <p:nvSpPr>
            <p:cNvPr id="48" name="Freeform 47"/>
            <p:cNvSpPr/>
            <p:nvPr/>
          </p:nvSpPr>
          <p:spPr>
            <a:xfrm>
              <a:off x="1175329" y="1043055"/>
              <a:ext cx="1712912"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5A5A5A"/>
                </a:gs>
                <a:gs pos="100000">
                  <a:srgbClr val="6E6E6E"/>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49" name="Freeform 48"/>
            <p:cNvSpPr/>
            <p:nvPr/>
          </p:nvSpPr>
          <p:spPr>
            <a:xfrm flipV="1">
              <a:off x="1175329" y="2592455"/>
              <a:ext cx="1712912"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5A5A5A"/>
                </a:gs>
                <a:gs pos="100000">
                  <a:srgbClr val="6E6E6E"/>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50" name="Freeform 49"/>
            <p:cNvSpPr/>
            <p:nvPr/>
          </p:nvSpPr>
          <p:spPr>
            <a:xfrm>
              <a:off x="1173741" y="104305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696969"/>
                </a:gs>
                <a:gs pos="7100">
                  <a:srgbClr val="5D5D5D"/>
                </a:gs>
                <a:gs pos="0">
                  <a:srgbClr val="787878"/>
                </a:gs>
                <a:gs pos="70434">
                  <a:srgbClr val="787878"/>
                </a:gs>
                <a:gs pos="89600">
                  <a:srgbClr val="A0A0A0">
                    <a:lumMod val="95000"/>
                    <a:lumOff val="5000"/>
                  </a:srgbClr>
                </a:gs>
                <a:gs pos="100000">
                  <a:srgbClr val="8C8C8C"/>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64" name="TextBox 25"/>
            <p:cNvSpPr txBox="1">
              <a:spLocks noChangeArrowheads="1"/>
            </p:cNvSpPr>
            <p:nvPr/>
          </p:nvSpPr>
          <p:spPr bwMode="auto">
            <a:xfrm>
              <a:off x="1221388" y="1272266"/>
              <a:ext cx="1484313" cy="116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10799" dirty="0">
                  <a:solidFill>
                    <a:schemeClr val="bg1"/>
                  </a:solidFill>
                  <a:latin typeface="Cooper Std Black" pitchFamily="18" charset="0"/>
                </a:rPr>
                <a:t>1</a:t>
              </a:r>
              <a:endParaRPr lang="en-US" sz="10799" b="1" dirty="0">
                <a:solidFill>
                  <a:schemeClr val="bg1"/>
                </a:solidFill>
                <a:latin typeface="Cooper Std Black" pitchFamily="18" charset="0"/>
              </a:endParaRPr>
            </a:p>
          </p:txBody>
        </p:sp>
      </p:grpSp>
      <p:grpSp>
        <p:nvGrpSpPr>
          <p:cNvPr id="10" name="Group 9"/>
          <p:cNvGrpSpPr/>
          <p:nvPr/>
        </p:nvGrpSpPr>
        <p:grpSpPr>
          <a:xfrm>
            <a:off x="12102709" y="1592421"/>
            <a:ext cx="2571527" cy="2621529"/>
            <a:chOff x="2945391" y="1043055"/>
            <a:chExt cx="1714500" cy="1747838"/>
          </a:xfrm>
        </p:grpSpPr>
        <p:sp>
          <p:nvSpPr>
            <p:cNvPr id="51" name="Freeform 50"/>
            <p:cNvSpPr/>
            <p:nvPr/>
          </p:nvSpPr>
          <p:spPr>
            <a:xfrm>
              <a:off x="2946979" y="1043055"/>
              <a:ext cx="1712912"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52" name="Freeform 51"/>
            <p:cNvSpPr/>
            <p:nvPr/>
          </p:nvSpPr>
          <p:spPr>
            <a:xfrm flipV="1">
              <a:off x="2946979" y="2592455"/>
              <a:ext cx="1712912" cy="198438"/>
            </a:xfrm>
            <a:custGeom>
              <a:avLst/>
              <a:gdLst>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119 h 197644"/>
                <a:gd name="connsiteX1" fmla="*/ 1566862 w 1712118"/>
                <a:gd name="connsiteY1" fmla="*/ 195263 h 197644"/>
                <a:gd name="connsiteX2" fmla="*/ 0 w 1712118"/>
                <a:gd name="connsiteY2" fmla="*/ 197644 h 197644"/>
                <a:gd name="connsiteX3" fmla="*/ 159543 w 1712118"/>
                <a:gd name="connsiteY3" fmla="*/ 0 h 197644"/>
                <a:gd name="connsiteX4" fmla="*/ 1588293 w 1712118"/>
                <a:gd name="connsiteY4" fmla="*/ 4763 h 197644"/>
                <a:gd name="connsiteX5" fmla="*/ 1712118 w 1712118"/>
                <a:gd name="connsiteY5" fmla="*/ 188119 h 197644"/>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88291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88291 h 197816"/>
                <a:gd name="connsiteX0" fmla="*/ 1712118 w 1712118"/>
                <a:gd name="connsiteY0" fmla="*/ 195435 h 197816"/>
                <a:gd name="connsiteX1" fmla="*/ 1566862 w 1712118"/>
                <a:gd name="connsiteY1" fmla="*/ 195435 h 197816"/>
                <a:gd name="connsiteX2" fmla="*/ 0 w 1712118"/>
                <a:gd name="connsiteY2" fmla="*/ 197816 h 197816"/>
                <a:gd name="connsiteX3" fmla="*/ 159543 w 1712118"/>
                <a:gd name="connsiteY3" fmla="*/ 172 h 197816"/>
                <a:gd name="connsiteX4" fmla="*/ 1588293 w 1712118"/>
                <a:gd name="connsiteY4" fmla="*/ 4935 h 197816"/>
                <a:gd name="connsiteX5" fmla="*/ 1712118 w 1712118"/>
                <a:gd name="connsiteY5" fmla="*/ 195435 h 197816"/>
                <a:gd name="connsiteX0" fmla="*/ 1712118 w 1712279"/>
                <a:gd name="connsiteY0" fmla="*/ 195435 h 197816"/>
                <a:gd name="connsiteX1" fmla="*/ 1566862 w 1712279"/>
                <a:gd name="connsiteY1" fmla="*/ 195435 h 197816"/>
                <a:gd name="connsiteX2" fmla="*/ 0 w 1712279"/>
                <a:gd name="connsiteY2" fmla="*/ 197816 h 197816"/>
                <a:gd name="connsiteX3" fmla="*/ 159543 w 1712279"/>
                <a:gd name="connsiteY3" fmla="*/ 172 h 197816"/>
                <a:gd name="connsiteX4" fmla="*/ 1588293 w 1712279"/>
                <a:gd name="connsiteY4" fmla="*/ 4935 h 197816"/>
                <a:gd name="connsiteX5" fmla="*/ 1712118 w 1712279"/>
                <a:gd name="connsiteY5" fmla="*/ 195435 h 197816"/>
                <a:gd name="connsiteX0" fmla="*/ 1712118 w 1712470"/>
                <a:gd name="connsiteY0" fmla="*/ 195435 h 197816"/>
                <a:gd name="connsiteX1" fmla="*/ 1566862 w 1712470"/>
                <a:gd name="connsiteY1" fmla="*/ 195435 h 197816"/>
                <a:gd name="connsiteX2" fmla="*/ 0 w 1712470"/>
                <a:gd name="connsiteY2" fmla="*/ 197816 h 197816"/>
                <a:gd name="connsiteX3" fmla="*/ 159543 w 1712470"/>
                <a:gd name="connsiteY3" fmla="*/ 172 h 197816"/>
                <a:gd name="connsiteX4" fmla="*/ 1588293 w 1712470"/>
                <a:gd name="connsiteY4" fmla="*/ 4935 h 197816"/>
                <a:gd name="connsiteX5" fmla="*/ 1712118 w 1712470"/>
                <a:gd name="connsiteY5" fmla="*/ 195435 h 19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2470" h="197816">
                  <a:moveTo>
                    <a:pt x="1712118" y="195435"/>
                  </a:moveTo>
                  <a:lnTo>
                    <a:pt x="1566862" y="195435"/>
                  </a:lnTo>
                  <a:lnTo>
                    <a:pt x="0" y="197816"/>
                  </a:lnTo>
                  <a:cubicBezTo>
                    <a:pt x="10318" y="36685"/>
                    <a:pt x="15875" y="-3003"/>
                    <a:pt x="159543" y="172"/>
                  </a:cubicBezTo>
                  <a:lnTo>
                    <a:pt x="1588293" y="4935"/>
                  </a:lnTo>
                  <a:cubicBezTo>
                    <a:pt x="1715292" y="1760"/>
                    <a:pt x="1713706" y="67641"/>
                    <a:pt x="1712118" y="195435"/>
                  </a:cubicBezTo>
                  <a:close/>
                </a:path>
              </a:pathLst>
            </a:custGeom>
            <a:gradFill flip="none" rotWithShape="1">
              <a:gsLst>
                <a:gs pos="0">
                  <a:srgbClr val="D78000"/>
                </a:gs>
                <a:gs pos="100000">
                  <a:srgbClr val="D78500"/>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53" name="Freeform 52"/>
            <p:cNvSpPr/>
            <p:nvPr/>
          </p:nvSpPr>
          <p:spPr>
            <a:xfrm>
              <a:off x="2945391" y="1043055"/>
              <a:ext cx="1651000" cy="1747838"/>
            </a:xfrm>
            <a:custGeom>
              <a:avLst/>
              <a:gdLst>
                <a:gd name="connsiteX0" fmla="*/ 1638300 w 1645920"/>
                <a:gd name="connsiteY0" fmla="*/ 0 h 1752600"/>
                <a:gd name="connsiteX1" fmla="*/ 182880 w 1645920"/>
                <a:gd name="connsiteY1" fmla="*/ 15240 h 1752600"/>
                <a:gd name="connsiteX2" fmla="*/ 7620 w 1645920"/>
                <a:gd name="connsiteY2" fmla="*/ 205740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182880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7622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40 w 1645960"/>
                <a:gd name="connsiteY0" fmla="*/ 0 h 1752600"/>
                <a:gd name="connsiteX1" fmla="*/ 254358 w 1645960"/>
                <a:gd name="connsiteY1" fmla="*/ 17622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40 w 1645960"/>
                <a:gd name="connsiteY0" fmla="*/ 0 h 1752600"/>
                <a:gd name="connsiteX1" fmla="*/ 254358 w 1645960"/>
                <a:gd name="connsiteY1" fmla="*/ 10478 h 1752600"/>
                <a:gd name="connsiteX2" fmla="*/ 516 w 1645960"/>
                <a:gd name="connsiteY2" fmla="*/ 203358 h 1752600"/>
                <a:gd name="connsiteX3" fmla="*/ 40 w 1645960"/>
                <a:gd name="connsiteY3" fmla="*/ 1478280 h 1752600"/>
                <a:gd name="connsiteX4" fmla="*/ 243880 w 1645960"/>
                <a:gd name="connsiteY4" fmla="*/ 1752600 h 1752600"/>
                <a:gd name="connsiteX5" fmla="*/ 1645960 w 1645960"/>
                <a:gd name="connsiteY5" fmla="*/ 1737360 h 1752600"/>
                <a:gd name="connsiteX6" fmla="*/ 1546900 w 1645960"/>
                <a:gd name="connsiteY6" fmla="*/ 1417320 h 1752600"/>
                <a:gd name="connsiteX7" fmla="*/ 1569760 w 1645960"/>
                <a:gd name="connsiteY7" fmla="*/ 251460 h 1752600"/>
                <a:gd name="connsiteX8" fmla="*/ 1638340 w 164596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54318 w 1645920"/>
                <a:gd name="connsiteY1" fmla="*/ 10478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0036 w 1645920"/>
                <a:gd name="connsiteY1" fmla="*/ 15240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38300 w 1645920"/>
                <a:gd name="connsiteY0" fmla="*/ 0 h 1752600"/>
                <a:gd name="connsiteX1" fmla="*/ 294799 w 1645920"/>
                <a:gd name="connsiteY1" fmla="*/ 5715 h 1752600"/>
                <a:gd name="connsiteX2" fmla="*/ 476 w 1645920"/>
                <a:gd name="connsiteY2" fmla="*/ 203358 h 1752600"/>
                <a:gd name="connsiteX3" fmla="*/ 0 w 1645920"/>
                <a:gd name="connsiteY3" fmla="*/ 1478280 h 1752600"/>
                <a:gd name="connsiteX4" fmla="*/ 243840 w 1645920"/>
                <a:gd name="connsiteY4" fmla="*/ 1752600 h 1752600"/>
                <a:gd name="connsiteX5" fmla="*/ 1645920 w 1645920"/>
                <a:gd name="connsiteY5" fmla="*/ 1737360 h 1752600"/>
                <a:gd name="connsiteX6" fmla="*/ 1546860 w 1645920"/>
                <a:gd name="connsiteY6" fmla="*/ 1417320 h 1752600"/>
                <a:gd name="connsiteX7" fmla="*/ 1569720 w 1645920"/>
                <a:gd name="connsiteY7" fmla="*/ 251460 h 1752600"/>
                <a:gd name="connsiteX8" fmla="*/ 1638300 w 1645920"/>
                <a:gd name="connsiteY8" fmla="*/ 0 h 1752600"/>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9720 w 1645920"/>
                <a:gd name="connsiteY7" fmla="*/ 246698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0195 w 1645920"/>
                <a:gd name="connsiteY7" fmla="*/ 337186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46860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45920"/>
                <a:gd name="connsiteY0" fmla="*/ 0 h 1747838"/>
                <a:gd name="connsiteX1" fmla="*/ 294799 w 1645920"/>
                <a:gd name="connsiteY1" fmla="*/ 953 h 1747838"/>
                <a:gd name="connsiteX2" fmla="*/ 476 w 1645920"/>
                <a:gd name="connsiteY2" fmla="*/ 198596 h 1747838"/>
                <a:gd name="connsiteX3" fmla="*/ 0 w 1645920"/>
                <a:gd name="connsiteY3" fmla="*/ 1473518 h 1747838"/>
                <a:gd name="connsiteX4" fmla="*/ 243840 w 1645920"/>
                <a:gd name="connsiteY4" fmla="*/ 1747838 h 1747838"/>
                <a:gd name="connsiteX5" fmla="*/ 1645920 w 1645920"/>
                <a:gd name="connsiteY5" fmla="*/ 1732598 h 1747838"/>
                <a:gd name="connsiteX6" fmla="*/ 1563529 w 1645920"/>
                <a:gd name="connsiteY6" fmla="*/ 1412558 h 1747838"/>
                <a:gd name="connsiteX7" fmla="*/ 1564958 w 1645920"/>
                <a:gd name="connsiteY7" fmla="*/ 391955 h 1747838"/>
                <a:gd name="connsiteX8" fmla="*/ 1643062 w 1645920"/>
                <a:gd name="connsiteY8" fmla="*/ 0 h 1747838"/>
                <a:gd name="connsiteX0" fmla="*/ 1643062 w 1650682"/>
                <a:gd name="connsiteY0" fmla="*/ 0 h 1747838"/>
                <a:gd name="connsiteX1" fmla="*/ 294799 w 1650682"/>
                <a:gd name="connsiteY1" fmla="*/ 953 h 1747838"/>
                <a:gd name="connsiteX2" fmla="*/ 476 w 1650682"/>
                <a:gd name="connsiteY2" fmla="*/ 198596 h 1747838"/>
                <a:gd name="connsiteX3" fmla="*/ 0 w 1650682"/>
                <a:gd name="connsiteY3" fmla="*/ 1473518 h 1747838"/>
                <a:gd name="connsiteX4" fmla="*/ 243840 w 1650682"/>
                <a:gd name="connsiteY4" fmla="*/ 1747838 h 1747838"/>
                <a:gd name="connsiteX5" fmla="*/ 1650682 w 1650682"/>
                <a:gd name="connsiteY5" fmla="*/ 1739742 h 1747838"/>
                <a:gd name="connsiteX6" fmla="*/ 1563529 w 1650682"/>
                <a:gd name="connsiteY6" fmla="*/ 1412558 h 1747838"/>
                <a:gd name="connsiteX7" fmla="*/ 1564958 w 1650682"/>
                <a:gd name="connsiteY7" fmla="*/ 391955 h 1747838"/>
                <a:gd name="connsiteX8" fmla="*/ 1643062 w 1650682"/>
                <a:gd name="connsiteY8" fmla="*/ 0 h 1747838"/>
                <a:gd name="connsiteX0" fmla="*/ 1643062 w 1650682"/>
                <a:gd name="connsiteY0" fmla="*/ 0 h 1743075"/>
                <a:gd name="connsiteX1" fmla="*/ 294799 w 1650682"/>
                <a:gd name="connsiteY1" fmla="*/ 953 h 1743075"/>
                <a:gd name="connsiteX2" fmla="*/ 476 w 1650682"/>
                <a:gd name="connsiteY2" fmla="*/ 198596 h 1743075"/>
                <a:gd name="connsiteX3" fmla="*/ 0 w 1650682"/>
                <a:gd name="connsiteY3" fmla="*/ 1473518 h 1743075"/>
                <a:gd name="connsiteX4" fmla="*/ 243840 w 1650682"/>
                <a:gd name="connsiteY4" fmla="*/ 1743075 h 1743075"/>
                <a:gd name="connsiteX5" fmla="*/ 1650682 w 1650682"/>
                <a:gd name="connsiteY5" fmla="*/ 1739742 h 1743075"/>
                <a:gd name="connsiteX6" fmla="*/ 1563529 w 1650682"/>
                <a:gd name="connsiteY6" fmla="*/ 1412558 h 1743075"/>
                <a:gd name="connsiteX7" fmla="*/ 1564958 w 1650682"/>
                <a:gd name="connsiteY7" fmla="*/ 391955 h 1743075"/>
                <a:gd name="connsiteX8" fmla="*/ 1643062 w 1650682"/>
                <a:gd name="connsiteY8" fmla="*/ 0 h 1743075"/>
                <a:gd name="connsiteX0" fmla="*/ 1643062 w 1650682"/>
                <a:gd name="connsiteY0" fmla="*/ 0 h 1743076"/>
                <a:gd name="connsiteX1" fmla="*/ 294799 w 1650682"/>
                <a:gd name="connsiteY1" fmla="*/ 953 h 1743076"/>
                <a:gd name="connsiteX2" fmla="*/ 476 w 1650682"/>
                <a:gd name="connsiteY2" fmla="*/ 198596 h 1743076"/>
                <a:gd name="connsiteX3" fmla="*/ 0 w 1650682"/>
                <a:gd name="connsiteY3" fmla="*/ 1473518 h 1743076"/>
                <a:gd name="connsiteX4" fmla="*/ 243840 w 1650682"/>
                <a:gd name="connsiteY4" fmla="*/ 1743075 h 1743076"/>
                <a:gd name="connsiteX5" fmla="*/ 1650682 w 1650682"/>
                <a:gd name="connsiteY5" fmla="*/ 1739742 h 1743076"/>
                <a:gd name="connsiteX6" fmla="*/ 1563529 w 1650682"/>
                <a:gd name="connsiteY6" fmla="*/ 1412558 h 1743076"/>
                <a:gd name="connsiteX7" fmla="*/ 1564958 w 1650682"/>
                <a:gd name="connsiteY7" fmla="*/ 391955 h 1743076"/>
                <a:gd name="connsiteX8" fmla="*/ 1643062 w 1650682"/>
                <a:gd name="connsiteY8" fmla="*/ 0 h 1743076"/>
                <a:gd name="connsiteX0" fmla="*/ 1643504 w 1651124"/>
                <a:gd name="connsiteY0" fmla="*/ 0 h 1748137"/>
                <a:gd name="connsiteX1" fmla="*/ 295241 w 1651124"/>
                <a:gd name="connsiteY1" fmla="*/ 953 h 1748137"/>
                <a:gd name="connsiteX2" fmla="*/ 918 w 1651124"/>
                <a:gd name="connsiteY2" fmla="*/ 198596 h 1748137"/>
                <a:gd name="connsiteX3" fmla="*/ 442 w 1651124"/>
                <a:gd name="connsiteY3" fmla="*/ 1473518 h 1748137"/>
                <a:gd name="connsiteX4" fmla="*/ 244282 w 1651124"/>
                <a:gd name="connsiteY4" fmla="*/ 1743075 h 1748137"/>
                <a:gd name="connsiteX5" fmla="*/ 1651124 w 1651124"/>
                <a:gd name="connsiteY5" fmla="*/ 1739742 h 1748137"/>
                <a:gd name="connsiteX6" fmla="*/ 1563971 w 1651124"/>
                <a:gd name="connsiteY6" fmla="*/ 1412558 h 1748137"/>
                <a:gd name="connsiteX7" fmla="*/ 1565400 w 1651124"/>
                <a:gd name="connsiteY7" fmla="*/ 391955 h 1748137"/>
                <a:gd name="connsiteX8" fmla="*/ 1643504 w 1651124"/>
                <a:gd name="connsiteY8" fmla="*/ 0 h 1748137"/>
                <a:gd name="connsiteX0" fmla="*/ 1643613 w 1651233"/>
                <a:gd name="connsiteY0" fmla="*/ 0 h 1747104"/>
                <a:gd name="connsiteX1" fmla="*/ 295350 w 1651233"/>
                <a:gd name="connsiteY1" fmla="*/ 953 h 1747104"/>
                <a:gd name="connsiteX2" fmla="*/ 1027 w 1651233"/>
                <a:gd name="connsiteY2" fmla="*/ 198596 h 1747104"/>
                <a:gd name="connsiteX3" fmla="*/ 551 w 1651233"/>
                <a:gd name="connsiteY3" fmla="*/ 1473518 h 1747104"/>
                <a:gd name="connsiteX4" fmla="*/ 244391 w 1651233"/>
                <a:gd name="connsiteY4" fmla="*/ 1743075 h 1747104"/>
                <a:gd name="connsiteX5" fmla="*/ 1651233 w 1651233"/>
                <a:gd name="connsiteY5" fmla="*/ 1739742 h 1747104"/>
                <a:gd name="connsiteX6" fmla="*/ 1564080 w 1651233"/>
                <a:gd name="connsiteY6" fmla="*/ 1412558 h 1747104"/>
                <a:gd name="connsiteX7" fmla="*/ 1565509 w 1651233"/>
                <a:gd name="connsiteY7" fmla="*/ 391955 h 1747104"/>
                <a:gd name="connsiteX8" fmla="*/ 1643613 w 1651233"/>
                <a:gd name="connsiteY8" fmla="*/ 0 h 1747104"/>
                <a:gd name="connsiteX0" fmla="*/ 1643993 w 1651613"/>
                <a:gd name="connsiteY0" fmla="*/ 0 h 1746724"/>
                <a:gd name="connsiteX1" fmla="*/ 295730 w 1651613"/>
                <a:gd name="connsiteY1" fmla="*/ 953 h 1746724"/>
                <a:gd name="connsiteX2" fmla="*/ 1407 w 1651613"/>
                <a:gd name="connsiteY2" fmla="*/ 198596 h 1746724"/>
                <a:gd name="connsiteX3" fmla="*/ 931 w 1651613"/>
                <a:gd name="connsiteY3" fmla="*/ 1473518 h 1746724"/>
                <a:gd name="connsiteX4" fmla="*/ 244771 w 1651613"/>
                <a:gd name="connsiteY4" fmla="*/ 1743075 h 1746724"/>
                <a:gd name="connsiteX5" fmla="*/ 1651613 w 1651613"/>
                <a:gd name="connsiteY5" fmla="*/ 1739742 h 1746724"/>
                <a:gd name="connsiteX6" fmla="*/ 1564460 w 1651613"/>
                <a:gd name="connsiteY6" fmla="*/ 1412558 h 1746724"/>
                <a:gd name="connsiteX7" fmla="*/ 1565889 w 1651613"/>
                <a:gd name="connsiteY7" fmla="*/ 391955 h 1746724"/>
                <a:gd name="connsiteX8" fmla="*/ 1643993 w 1651613"/>
                <a:gd name="connsiteY8" fmla="*/ 0 h 174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613" h="1746724">
                  <a:moveTo>
                    <a:pt x="1643993" y="0"/>
                  </a:moveTo>
                  <a:lnTo>
                    <a:pt x="295730" y="953"/>
                  </a:lnTo>
                  <a:cubicBezTo>
                    <a:pt x="58715" y="8892"/>
                    <a:pt x="2676" y="-45085"/>
                    <a:pt x="1407" y="198596"/>
                  </a:cubicBezTo>
                  <a:cubicBezTo>
                    <a:pt x="1248" y="623570"/>
                    <a:pt x="1090" y="1048544"/>
                    <a:pt x="931" y="1473518"/>
                  </a:cubicBezTo>
                  <a:cubicBezTo>
                    <a:pt x="-8276" y="1803877"/>
                    <a:pt x="49191" y="1741329"/>
                    <a:pt x="244771" y="1743075"/>
                  </a:cubicBezTo>
                  <a:lnTo>
                    <a:pt x="1651613" y="1739742"/>
                  </a:lnTo>
                  <a:cubicBezTo>
                    <a:pt x="1593193" y="1749743"/>
                    <a:pt x="1570492" y="1685926"/>
                    <a:pt x="1564460" y="1412558"/>
                  </a:cubicBezTo>
                  <a:cubicBezTo>
                    <a:pt x="1564936" y="1072357"/>
                    <a:pt x="1565413" y="732156"/>
                    <a:pt x="1565889" y="391955"/>
                  </a:cubicBezTo>
                  <a:cubicBezTo>
                    <a:pt x="1566525" y="159703"/>
                    <a:pt x="1540965" y="53658"/>
                    <a:pt x="1643993" y="0"/>
                  </a:cubicBezTo>
                  <a:close/>
                </a:path>
              </a:pathLst>
            </a:custGeom>
            <a:gradFill flip="none" rotWithShape="1">
              <a:gsLst>
                <a:gs pos="14565">
                  <a:srgbClr val="EB9912"/>
                </a:gs>
                <a:gs pos="7100">
                  <a:srgbClr val="E69105"/>
                </a:gs>
                <a:gs pos="0">
                  <a:srgbClr val="F5A51E"/>
                </a:gs>
                <a:gs pos="70434">
                  <a:srgbClr val="FAAC25"/>
                </a:gs>
                <a:gs pos="89600">
                  <a:srgbClr val="FCCE82"/>
                </a:gs>
                <a:gs pos="100000">
                  <a:srgbClr val="FAAA2D"/>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65" name="TextBox 27"/>
            <p:cNvSpPr txBox="1">
              <a:spLocks noChangeArrowheads="1"/>
            </p:cNvSpPr>
            <p:nvPr/>
          </p:nvSpPr>
          <p:spPr bwMode="auto">
            <a:xfrm>
              <a:off x="2956526" y="1272266"/>
              <a:ext cx="1482725" cy="1169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10799" b="1" dirty="0">
                  <a:solidFill>
                    <a:schemeClr val="bg1"/>
                  </a:solidFill>
                  <a:latin typeface="Cooper Std Black" pitchFamily="18" charset="0"/>
                </a:rPr>
                <a:t>2</a:t>
              </a:r>
            </a:p>
          </p:txBody>
        </p:sp>
      </p:grpSp>
      <p:grpSp>
        <p:nvGrpSpPr>
          <p:cNvPr id="4" name="Group 3"/>
          <p:cNvGrpSpPr/>
          <p:nvPr/>
        </p:nvGrpSpPr>
        <p:grpSpPr>
          <a:xfrm>
            <a:off x="2335854" y="5083856"/>
            <a:ext cx="11834208" cy="5133259"/>
            <a:chOff x="1171967" y="2647637"/>
            <a:chExt cx="7890157" cy="3493570"/>
          </a:xfrm>
        </p:grpSpPr>
        <p:grpSp>
          <p:nvGrpSpPr>
            <p:cNvPr id="79" name="Group 7"/>
            <p:cNvGrpSpPr>
              <a:grpSpLocks/>
            </p:cNvGrpSpPr>
            <p:nvPr/>
          </p:nvGrpSpPr>
          <p:grpSpPr bwMode="auto">
            <a:xfrm flipH="1">
              <a:off x="2859476" y="2647638"/>
              <a:ext cx="6202648" cy="3493569"/>
              <a:chOff x="4892786" y="874049"/>
              <a:chExt cx="3278979" cy="2172961"/>
            </a:xfrm>
          </p:grpSpPr>
          <p:sp>
            <p:nvSpPr>
              <p:cNvPr id="80" name="Freeform 79"/>
              <p:cNvSpPr/>
              <p:nvPr/>
            </p:nvSpPr>
            <p:spPr>
              <a:xfrm>
                <a:off x="7654365" y="874049"/>
                <a:ext cx="517400" cy="2172961"/>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3D3D3D"/>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81" name="Round Same Side Corner Rectangle 80"/>
              <p:cNvSpPr/>
              <p:nvPr/>
            </p:nvSpPr>
            <p:spPr>
              <a:xfrm rot="16200000">
                <a:off x="5552831" y="945475"/>
                <a:ext cx="1441490" cy="2761580"/>
              </a:xfrm>
              <a:prstGeom prst="round2SameRect">
                <a:avLst>
                  <a:gd name="adj1" fmla="val 50000"/>
                  <a:gd name="adj2" fmla="val 0"/>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grpSp>
        <p:sp>
          <p:nvSpPr>
            <p:cNvPr id="82" name="Rectangle 81"/>
            <p:cNvSpPr/>
            <p:nvPr/>
          </p:nvSpPr>
          <p:spPr>
            <a:xfrm>
              <a:off x="1171967" y="2647637"/>
              <a:ext cx="1693451" cy="2359530"/>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83" name="TextBox 25"/>
            <p:cNvSpPr txBox="1">
              <a:spLocks noChangeArrowheads="1"/>
            </p:cNvSpPr>
            <p:nvPr/>
          </p:nvSpPr>
          <p:spPr bwMode="auto">
            <a:xfrm>
              <a:off x="1549744" y="3140977"/>
              <a:ext cx="1782723" cy="119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lvl="0"/>
              <a:r>
                <a:rPr lang="en-US" sz="5400" dirty="0">
                  <a:solidFill>
                    <a:srgbClr val="FFFFFF"/>
                  </a:solidFill>
                </a:rPr>
                <a:t>Ưu điểm</a:t>
              </a:r>
            </a:p>
          </p:txBody>
        </p:sp>
        <p:sp>
          <p:nvSpPr>
            <p:cNvPr id="84" name="Rectangle 83"/>
            <p:cNvSpPr/>
            <p:nvPr/>
          </p:nvSpPr>
          <p:spPr>
            <a:xfrm>
              <a:off x="3783107" y="4167820"/>
              <a:ext cx="5030226" cy="162922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buFont typeface="Courier New" panose="02070309020205020404" pitchFamily="49" charset="0"/>
                <a:buChar char="o"/>
              </a:pPr>
              <a:r>
                <a:rPr lang="en-US" dirty="0"/>
                <a:t>Xử lý cả thuộc tính liên tục và rời rạc </a:t>
              </a:r>
            </a:p>
            <a:p>
              <a:pPr lvl="0">
                <a:buFont typeface="Courier New" panose="02070309020205020404" pitchFamily="49" charset="0"/>
                <a:buChar char="o"/>
              </a:pPr>
              <a:r>
                <a:rPr lang="en-US" sz="3750" dirty="0">
                  <a:solidFill>
                    <a:schemeClr val="bg1"/>
                  </a:solidFill>
                  <a:latin typeface="Times New Roman" panose="02020603050405020304" pitchFamily="18" charset="0"/>
                  <a:cs typeface="Times New Roman" panose="02020603050405020304" pitchFamily="18" charset="0"/>
                </a:rPr>
                <a:t> </a:t>
              </a:r>
              <a:r>
                <a:rPr lang="en-US" dirty="0"/>
                <a:t>Xử lý dữ </a:t>
              </a:r>
              <a:r>
                <a:rPr lang="en-US" dirty="0" err="1"/>
                <a:t>liệu</a:t>
              </a:r>
              <a:r>
                <a:rPr lang="en-US" dirty="0"/>
                <a:t> </a:t>
              </a:r>
              <a:r>
                <a:rPr lang="en-US" dirty="0" err="1"/>
                <a:t>huấn</a:t>
              </a:r>
              <a:r>
                <a:rPr lang="en-US" dirty="0"/>
                <a:t> </a:t>
              </a:r>
              <a:r>
                <a:rPr lang="en-US" dirty="0" err="1"/>
                <a:t>luyện</a:t>
              </a:r>
              <a:r>
                <a:rPr lang="en-US" dirty="0"/>
                <a:t> </a:t>
              </a:r>
              <a:r>
                <a:rPr lang="en-US" dirty="0" err="1"/>
                <a:t>với</a:t>
              </a:r>
              <a:r>
                <a:rPr lang="en-US" dirty="0"/>
                <a:t> các giá trị thuộc tính </a:t>
              </a:r>
              <a:r>
                <a:rPr lang="en-US" dirty="0" err="1"/>
                <a:t>bị</a:t>
              </a:r>
              <a:r>
                <a:rPr lang="en-US" dirty="0"/>
                <a:t> </a:t>
              </a:r>
              <a:r>
                <a:rPr lang="en-US" dirty="0" err="1"/>
                <a:t>thiếu</a:t>
              </a:r>
              <a:r>
                <a:rPr lang="en-US" dirty="0"/>
                <a:t>.</a:t>
              </a:r>
            </a:p>
            <a:p>
              <a:pPr marL="457200" indent="-457200">
                <a:buFont typeface="Courier New" panose="02070309020205020404" pitchFamily="49" charset="0"/>
                <a:buChar char="o"/>
              </a:pPr>
              <a:r>
                <a:rPr lang="en-US" dirty="0"/>
                <a:t>Xử lý các thuộc tính với các chi phí khác nhau.</a:t>
              </a:r>
            </a:p>
            <a:p>
              <a:pPr marL="457200" indent="-457200">
                <a:buFont typeface="Courier New" panose="02070309020205020404" pitchFamily="49" charset="0"/>
                <a:buChar char="o"/>
              </a:pPr>
              <a:r>
                <a:rPr lang="en-US" dirty="0"/>
                <a:t>Cắt tỉa cây sau khi tạo </a:t>
              </a:r>
            </a:p>
          </p:txBody>
        </p:sp>
      </p:grpSp>
      <p:grpSp>
        <p:nvGrpSpPr>
          <p:cNvPr id="8" name="Group 7"/>
          <p:cNvGrpSpPr/>
          <p:nvPr/>
        </p:nvGrpSpPr>
        <p:grpSpPr>
          <a:xfrm>
            <a:off x="5498136" y="3963925"/>
            <a:ext cx="12480658" cy="4789140"/>
            <a:chOff x="1252163" y="3264196"/>
            <a:chExt cx="8083210" cy="2783594"/>
          </a:xfrm>
        </p:grpSpPr>
        <p:grpSp>
          <p:nvGrpSpPr>
            <p:cNvPr id="92" name="Group 91"/>
            <p:cNvGrpSpPr/>
            <p:nvPr/>
          </p:nvGrpSpPr>
          <p:grpSpPr>
            <a:xfrm flipH="1">
              <a:off x="2884875" y="3264196"/>
              <a:ext cx="6450498" cy="2679404"/>
              <a:chOff x="5063894" y="1304132"/>
              <a:chExt cx="3403037" cy="1604168"/>
            </a:xfrm>
            <a:solidFill>
              <a:srgbClr val="FFB236"/>
            </a:solidFill>
          </p:grpSpPr>
          <p:sp>
            <p:nvSpPr>
              <p:cNvPr id="93" name="Freeform 92"/>
              <p:cNvSpPr/>
              <p:nvPr/>
            </p:nvSpPr>
            <p:spPr>
              <a:xfrm>
                <a:off x="7950200" y="1304132"/>
                <a:ext cx="516731" cy="1604168"/>
              </a:xfrm>
              <a:custGeom>
                <a:avLst/>
                <a:gdLst>
                  <a:gd name="connsiteX0" fmla="*/ 508000 w 514350"/>
                  <a:gd name="connsiteY0" fmla="*/ 0 h 1606550"/>
                  <a:gd name="connsiteX1" fmla="*/ 0 w 514350"/>
                  <a:gd name="connsiteY1" fmla="*/ 539750 h 1606550"/>
                  <a:gd name="connsiteX2" fmla="*/ 0 w 514350"/>
                  <a:gd name="connsiteY2" fmla="*/ 1606550 h 1606550"/>
                  <a:gd name="connsiteX3" fmla="*/ 514350 w 514350"/>
                  <a:gd name="connsiteY3" fmla="*/ 1085850 h 1606550"/>
                  <a:gd name="connsiteX4" fmla="*/ 508000 w 514350"/>
                  <a:gd name="connsiteY4" fmla="*/ 0 h 1606550"/>
                  <a:gd name="connsiteX0" fmla="*/ 515144 w 515676"/>
                  <a:gd name="connsiteY0" fmla="*/ 0 h 1606550"/>
                  <a:gd name="connsiteX1" fmla="*/ 0 w 515676"/>
                  <a:gd name="connsiteY1" fmla="*/ 539750 h 1606550"/>
                  <a:gd name="connsiteX2" fmla="*/ 0 w 515676"/>
                  <a:gd name="connsiteY2" fmla="*/ 1606550 h 1606550"/>
                  <a:gd name="connsiteX3" fmla="*/ 514350 w 515676"/>
                  <a:gd name="connsiteY3" fmla="*/ 1085850 h 1606550"/>
                  <a:gd name="connsiteX4" fmla="*/ 515144 w 515676"/>
                  <a:gd name="connsiteY4" fmla="*/ 0 h 1606550"/>
                  <a:gd name="connsiteX0" fmla="*/ 515144 w 516731"/>
                  <a:gd name="connsiteY0" fmla="*/ 0 h 1606550"/>
                  <a:gd name="connsiteX1" fmla="*/ 0 w 516731"/>
                  <a:gd name="connsiteY1" fmla="*/ 539750 h 1606550"/>
                  <a:gd name="connsiteX2" fmla="*/ 0 w 516731"/>
                  <a:gd name="connsiteY2" fmla="*/ 1606550 h 1606550"/>
                  <a:gd name="connsiteX3" fmla="*/ 516731 w 516731"/>
                  <a:gd name="connsiteY3" fmla="*/ 1078706 h 1606550"/>
                  <a:gd name="connsiteX4" fmla="*/ 515144 w 516731"/>
                  <a:gd name="connsiteY4" fmla="*/ 0 h 1606550"/>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7525 w 518057"/>
                  <a:gd name="connsiteY0" fmla="*/ 0 h 1608931"/>
                  <a:gd name="connsiteX1" fmla="*/ 0 w 518057"/>
                  <a:gd name="connsiteY1" fmla="*/ 542131 h 1608931"/>
                  <a:gd name="connsiteX2" fmla="*/ 0 w 518057"/>
                  <a:gd name="connsiteY2" fmla="*/ 1608931 h 1608931"/>
                  <a:gd name="connsiteX3" fmla="*/ 516731 w 518057"/>
                  <a:gd name="connsiteY3" fmla="*/ 1081087 h 1608931"/>
                  <a:gd name="connsiteX4" fmla="*/ 517525 w 518057"/>
                  <a:gd name="connsiteY4" fmla="*/ 0 h 1608931"/>
                  <a:gd name="connsiteX0" fmla="*/ 515144 w 516731"/>
                  <a:gd name="connsiteY0" fmla="*/ 0 h 1611312"/>
                  <a:gd name="connsiteX1" fmla="*/ 0 w 516731"/>
                  <a:gd name="connsiteY1" fmla="*/ 544512 h 1611312"/>
                  <a:gd name="connsiteX2" fmla="*/ 0 w 516731"/>
                  <a:gd name="connsiteY2" fmla="*/ 1611312 h 1611312"/>
                  <a:gd name="connsiteX3" fmla="*/ 516731 w 516731"/>
                  <a:gd name="connsiteY3" fmla="*/ 1083468 h 1611312"/>
                  <a:gd name="connsiteX4" fmla="*/ 515144 w 516731"/>
                  <a:gd name="connsiteY4" fmla="*/ 0 h 1611312"/>
                  <a:gd name="connsiteX0" fmla="*/ 512763 w 516731"/>
                  <a:gd name="connsiteY0" fmla="*/ 0 h 1604168"/>
                  <a:gd name="connsiteX1" fmla="*/ 0 w 516731"/>
                  <a:gd name="connsiteY1" fmla="*/ 537368 h 1604168"/>
                  <a:gd name="connsiteX2" fmla="*/ 0 w 516731"/>
                  <a:gd name="connsiteY2" fmla="*/ 1604168 h 1604168"/>
                  <a:gd name="connsiteX3" fmla="*/ 516731 w 516731"/>
                  <a:gd name="connsiteY3" fmla="*/ 1076324 h 1604168"/>
                  <a:gd name="connsiteX4" fmla="*/ 512763 w 516731"/>
                  <a:gd name="connsiteY4" fmla="*/ 0 h 160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31" h="1604168">
                    <a:moveTo>
                      <a:pt x="512763" y="0"/>
                    </a:moveTo>
                    <a:lnTo>
                      <a:pt x="0" y="537368"/>
                    </a:lnTo>
                    <a:lnTo>
                      <a:pt x="0" y="1604168"/>
                    </a:lnTo>
                    <a:lnTo>
                      <a:pt x="516731" y="1076324"/>
                    </a:lnTo>
                    <a:cubicBezTo>
                      <a:pt x="514614" y="714374"/>
                      <a:pt x="514880" y="361950"/>
                      <a:pt x="512763" y="0"/>
                    </a:cubicBezTo>
                    <a:close/>
                  </a:path>
                </a:pathLst>
              </a:custGeom>
              <a:solidFill>
                <a:srgbClr val="EE93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94" name="Round Same Side Corner Rectangle 93"/>
              <p:cNvSpPr/>
              <p:nvPr/>
            </p:nvSpPr>
            <p:spPr>
              <a:xfrm rot="16200000">
                <a:off x="5975256" y="932561"/>
                <a:ext cx="1063581" cy="2886306"/>
              </a:xfrm>
              <a:prstGeom prst="round2SameRect">
                <a:avLst>
                  <a:gd name="adj1" fmla="val 47008"/>
                  <a:gd name="adj2" fmla="val 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grpSp>
        <p:sp>
          <p:nvSpPr>
            <p:cNvPr id="6" name="Rectangle 5"/>
            <p:cNvSpPr/>
            <p:nvPr/>
          </p:nvSpPr>
          <p:spPr bwMode="auto">
            <a:xfrm>
              <a:off x="1252163" y="3281415"/>
              <a:ext cx="1647348" cy="1790222"/>
            </a:xfrm>
            <a:prstGeom prst="rect">
              <a:avLst/>
            </a:prstGeom>
            <a:solidFill>
              <a:srgbClr val="EE93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4800"/>
            </a:p>
          </p:txBody>
        </p:sp>
        <p:sp>
          <p:nvSpPr>
            <p:cNvPr id="98" name="Rectangle 29"/>
            <p:cNvSpPr>
              <a:spLocks noChangeArrowheads="1"/>
            </p:cNvSpPr>
            <p:nvPr/>
          </p:nvSpPr>
          <p:spPr bwMode="auto">
            <a:xfrm>
              <a:off x="1377907" y="3566037"/>
              <a:ext cx="1537512" cy="112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6000" dirty="0">
                  <a:latin typeface="Times New Roman" panose="02020603050405020304" pitchFamily="18" charset="0"/>
                  <a:cs typeface="Times New Roman" panose="02020603050405020304" pitchFamily="18" charset="0"/>
                </a:rPr>
                <a:t>Nhược điểm</a:t>
              </a:r>
            </a:p>
          </p:txBody>
        </p:sp>
        <p:sp>
          <p:nvSpPr>
            <p:cNvPr id="7" name="TextBox 6"/>
            <p:cNvSpPr txBox="1"/>
            <p:nvPr/>
          </p:nvSpPr>
          <p:spPr>
            <a:xfrm>
              <a:off x="3769130" y="4276788"/>
              <a:ext cx="5471028" cy="1771002"/>
            </a:xfrm>
            <a:prstGeom prst="rect">
              <a:avLst/>
            </a:prstGeom>
            <a:noFill/>
          </p:spPr>
          <p:txBody>
            <a:bodyPr wrap="square" rtlCol="0">
              <a:spAutoFit/>
            </a:bodyPr>
            <a:lstStyle/>
            <a:p>
              <a:pPr marL="457200" lvl="0" indent="-457200">
                <a:buFont typeface="Courier New" panose="02070309020205020404" pitchFamily="49" charset="0"/>
                <a:buChar char="o"/>
              </a:pPr>
              <a:r>
                <a:rPr lang="en-US" dirty="0">
                  <a:solidFill>
                    <a:schemeClr val="tx2"/>
                  </a:solidFill>
                </a:rPr>
                <a:t>Không đảm bảo xây dựng được cây tối ưu.</a:t>
              </a:r>
              <a:endParaRPr lang="en-US" b="1" dirty="0">
                <a:solidFill>
                  <a:schemeClr val="tx2"/>
                </a:solidFill>
              </a:endParaRPr>
            </a:p>
            <a:p>
              <a:pPr marL="457200" lvl="0" indent="-457200">
                <a:buFont typeface="Courier New" panose="02070309020205020404" pitchFamily="49" charset="0"/>
                <a:buChar char="o"/>
              </a:pPr>
              <a:r>
                <a:rPr lang="en-US" dirty="0">
                  <a:solidFill>
                    <a:schemeClr val="tx2"/>
                  </a:solidFill>
                </a:rPr>
                <a:t>Có thể gặp overfitting (tạo ra cây quá phức tạp và quá khớp với dữ liệu huấn luyện).</a:t>
              </a:r>
              <a:endParaRPr lang="en-US" b="1" dirty="0">
                <a:solidFill>
                  <a:schemeClr val="tx2"/>
                </a:solidFill>
              </a:endParaRPr>
            </a:p>
            <a:p>
              <a:pPr marL="457200" lvl="0" indent="-457200">
                <a:buFont typeface="Courier New" panose="02070309020205020404" pitchFamily="49" charset="0"/>
                <a:buChar char="o"/>
              </a:pPr>
              <a:r>
                <a:rPr lang="en-US" dirty="0" err="1">
                  <a:solidFill>
                    <a:schemeClr val="tx2"/>
                  </a:solidFill>
                </a:rPr>
                <a:t>Thường</a:t>
              </a:r>
              <a:r>
                <a:rPr lang="en-US" dirty="0">
                  <a:solidFill>
                    <a:schemeClr val="tx2"/>
                  </a:solidFill>
                </a:rPr>
                <a:t> </a:t>
              </a:r>
              <a:r>
                <a:rPr lang="en-US" dirty="0" err="1">
                  <a:solidFill>
                    <a:schemeClr val="tx2"/>
                  </a:solidFill>
                </a:rPr>
                <a:t>lệch</a:t>
              </a:r>
              <a:r>
                <a:rPr lang="en-US" dirty="0">
                  <a:solidFill>
                    <a:schemeClr val="tx2"/>
                  </a:solidFill>
                </a:rPr>
                <a:t> </a:t>
              </a:r>
              <a:r>
                <a:rPr lang="en-US" dirty="0" err="1">
                  <a:solidFill>
                    <a:schemeClr val="tx2"/>
                  </a:solidFill>
                </a:rPr>
                <a:t>về</a:t>
              </a:r>
              <a:r>
                <a:rPr lang="en-US" dirty="0">
                  <a:solidFill>
                    <a:schemeClr val="tx2"/>
                  </a:solidFill>
                </a:rPr>
                <a:t> </a:t>
              </a:r>
              <a:r>
                <a:rPr lang="en-US" dirty="0" err="1">
                  <a:solidFill>
                    <a:schemeClr val="tx2"/>
                  </a:solidFill>
                </a:rPr>
                <a:t>các</a:t>
              </a:r>
              <a:r>
                <a:rPr lang="en-US" dirty="0">
                  <a:solidFill>
                    <a:schemeClr val="tx2"/>
                  </a:solidFill>
                </a:rPr>
                <a:t> </a:t>
              </a:r>
              <a:r>
                <a:rPr lang="en-US" dirty="0" err="1">
                  <a:solidFill>
                    <a:schemeClr val="tx2"/>
                  </a:solidFill>
                </a:rPr>
                <a:t>thuộc</a:t>
              </a:r>
              <a:r>
                <a:rPr lang="en-US" dirty="0">
                  <a:solidFill>
                    <a:schemeClr val="tx2"/>
                  </a:solidFill>
                </a:rPr>
                <a:t> </a:t>
              </a:r>
              <a:r>
                <a:rPr lang="en-US" dirty="0" err="1">
                  <a:solidFill>
                    <a:schemeClr val="tx2"/>
                  </a:solidFill>
                </a:rPr>
                <a:t>tính</a:t>
              </a:r>
              <a:r>
                <a:rPr lang="en-US" dirty="0">
                  <a:solidFill>
                    <a:schemeClr val="tx2"/>
                  </a:solidFill>
                </a:rPr>
                <a:t> </a:t>
              </a:r>
              <a:r>
                <a:rPr lang="en-US" dirty="0" err="1">
                  <a:solidFill>
                    <a:schemeClr val="tx2"/>
                  </a:solidFill>
                </a:rPr>
                <a:t>có</a:t>
              </a:r>
              <a:r>
                <a:rPr lang="en-US" dirty="0">
                  <a:solidFill>
                    <a:schemeClr val="tx2"/>
                  </a:solidFill>
                </a:rPr>
                <a:t> </a:t>
              </a:r>
              <a:r>
                <a:rPr lang="en-US" dirty="0" err="1">
                  <a:solidFill>
                    <a:schemeClr val="tx2"/>
                  </a:solidFill>
                </a:rPr>
                <a:t>nhiều</a:t>
              </a:r>
              <a:r>
                <a:rPr lang="en-US" dirty="0">
                  <a:solidFill>
                    <a:schemeClr val="tx2"/>
                  </a:solidFill>
                </a:rPr>
                <a:t> </a:t>
              </a:r>
              <a:r>
                <a:rPr lang="en-US" dirty="0" err="1">
                  <a:solidFill>
                    <a:schemeClr val="tx2"/>
                  </a:solidFill>
                </a:rPr>
                <a:t>miền</a:t>
              </a:r>
              <a:r>
                <a:rPr lang="en-US" dirty="0">
                  <a:solidFill>
                    <a:schemeClr val="tx2"/>
                  </a:solidFill>
                </a:rPr>
                <a:t> </a:t>
              </a:r>
              <a:r>
                <a:rPr lang="en-US" dirty="0" err="1">
                  <a:solidFill>
                    <a:schemeClr val="tx2"/>
                  </a:solidFill>
                </a:rPr>
                <a:t>giá</a:t>
              </a:r>
              <a:r>
                <a:rPr lang="en-US" dirty="0">
                  <a:solidFill>
                    <a:schemeClr val="tx2"/>
                  </a:solidFill>
                </a:rPr>
                <a:t> trị (đã khắc phục phần nào bằng Gain Ratio).</a:t>
              </a:r>
              <a:endParaRPr lang="en-US" b="1" dirty="0">
                <a:solidFill>
                  <a:schemeClr val="tx2"/>
                </a:solidFill>
              </a:endParaRPr>
            </a:p>
          </p:txBody>
        </p:sp>
      </p:grpSp>
      <p:cxnSp>
        <p:nvCxnSpPr>
          <p:cNvPr id="44" name="Straight Connector 43"/>
          <p:cNvCxnSpPr/>
          <p:nvPr/>
        </p:nvCxnSpPr>
        <p:spPr>
          <a:xfrm>
            <a:off x="0" y="778015"/>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Action Button: Home 30">
            <a:hlinkClick r:id="rId3" action="ppaction://hlinksldjump" highlightClick="1"/>
          </p:cNvPr>
          <p:cNvSpPr/>
          <p:nvPr/>
        </p:nvSpPr>
        <p:spPr>
          <a:xfrm>
            <a:off x="15658048" y="8774424"/>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13050742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par>
                                <p:cTn id="8" presetID="16" presetClass="entr" presetSubtype="21" fill="hold" nodeType="withEffect">
                                  <p:stCondLst>
                                    <p:cond delay="20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barn(inVertical)">
                                      <p:cBhvr>
                                        <p:cTn id="18" dur="500"/>
                                        <p:tgtEl>
                                          <p:spTgt spid="61"/>
                                        </p:tgtEl>
                                      </p:cBhvr>
                                    </p:animEffect>
                                  </p:childTnLst>
                                </p:cTn>
                              </p:par>
                              <p:par>
                                <p:cTn id="19" presetID="16" presetClass="entr" presetSubtype="21" fill="hold"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arn(inVertical)">
                                      <p:cBhvr>
                                        <p:cTn id="31" dur="500"/>
                                        <p:tgtEl>
                                          <p:spTgt spid="62"/>
                                        </p:tgtEl>
                                      </p:cBhvr>
                                    </p:animEffect>
                                  </p:childTnLst>
                                </p:cTn>
                              </p:par>
                              <p:par>
                                <p:cTn id="32" presetID="16" presetClass="entr" presetSubtype="21" fill="hold" nodeType="withEffect">
                                  <p:stCondLst>
                                    <p:cond delay="20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xit" presetSubtype="21" fill="hold" nodeType="clickEffect">
                                  <p:stCondLst>
                                    <p:cond delay="0"/>
                                  </p:stCondLst>
                                  <p:childTnLst>
                                    <p:animEffect transition="out" filter="barn(inVertical)">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F72E-D7C6-493B-A14D-3B43BD7A39D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EFCDB0CC-2B9F-4FA3-AC9C-BFA9011E7EC3}"/>
              </a:ext>
            </a:extLst>
          </p:cNvPr>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đề</a:t>
            </a:r>
            <a:r>
              <a:rPr lang="en-US" dirty="0"/>
              <a:t> </a:t>
            </a:r>
            <a:r>
              <a:rPr lang="en-US" dirty="0" err="1"/>
              <a:t>tài</a:t>
            </a:r>
            <a:r>
              <a:rPr lang="en-US" dirty="0"/>
              <a:t> </a:t>
            </a:r>
          </a:p>
        </p:txBody>
      </p:sp>
      <p:sp>
        <p:nvSpPr>
          <p:cNvPr id="4" name="Footer Placeholder 3">
            <a:extLst>
              <a:ext uri="{FF2B5EF4-FFF2-40B4-BE49-F238E27FC236}">
                <a16:creationId xmlns:a16="http://schemas.microsoft.com/office/drawing/2014/main" id="{043333AE-320D-4510-8967-D5513D9BA8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AA4827-160A-46F9-840A-983AEAD8E6A4}"/>
              </a:ext>
            </a:extLst>
          </p:cNvPr>
          <p:cNvSpPr>
            <a:spLocks noGrp="1"/>
          </p:cNvSpPr>
          <p:nvPr>
            <p:ph type="sldNum" sz="quarter" idx="12"/>
          </p:nvPr>
        </p:nvSpPr>
        <p:spPr/>
        <p:txBody>
          <a:bodyPr/>
          <a:lstStyle/>
          <a:p>
            <a:fld id="{DA5A4522-BD49-4C25-B574-0FD4DE31AAFA}" type="slidenum">
              <a:rPr lang="en-US" smtClean="0"/>
              <a:t>16</a:t>
            </a:fld>
            <a:endParaRPr lang="en-US"/>
          </a:p>
        </p:txBody>
      </p:sp>
    </p:spTree>
    <p:extLst>
      <p:ext uri="{BB962C8B-B14F-4D97-AF65-F5344CB8AC3E}">
        <p14:creationId xmlns:p14="http://schemas.microsoft.com/office/powerpoint/2010/main" val="155789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4777721" y="5043136"/>
            <a:ext cx="7990207" cy="2319397"/>
          </a:xfrm>
          <a:prstGeom prst="rect">
            <a:avLst/>
          </a:prstGeom>
          <a:noFill/>
          <a:ln>
            <a:noFill/>
          </a:ln>
        </p:spPr>
        <p:txBody>
          <a:bodyPr lIns="182834" tIns="182834" rIns="182834" bIns="182834" anchor="b" anchorCtr="0">
            <a:noAutofit/>
          </a:bodyPr>
          <a:lstStyle/>
          <a:p>
            <a:pPr>
              <a:spcBef>
                <a:spcPts val="0"/>
              </a:spcBef>
            </a:pPr>
            <a:r>
              <a:rPr lang="en" sz="15000" b="1" dirty="0"/>
              <a:t>DEMO</a:t>
            </a:r>
          </a:p>
        </p:txBody>
      </p:sp>
      <p:sp>
        <p:nvSpPr>
          <p:cNvPr id="300" name="Shape 300"/>
          <p:cNvSpPr/>
          <p:nvPr/>
        </p:nvSpPr>
        <p:spPr>
          <a:xfrm>
            <a:off x="5310009" y="3754306"/>
            <a:ext cx="590321" cy="56366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182834" tIns="182834" rIns="182834" bIns="182834" anchor="ctr" anchorCtr="0">
            <a:noAutofit/>
          </a:bodyPr>
          <a:lstStyle/>
          <a:p>
            <a:endParaRPr sz="6399"/>
          </a:p>
        </p:txBody>
      </p:sp>
      <p:grpSp>
        <p:nvGrpSpPr>
          <p:cNvPr id="301" name="Shape 301"/>
          <p:cNvGrpSpPr/>
          <p:nvPr/>
        </p:nvGrpSpPr>
        <p:grpSpPr>
          <a:xfrm>
            <a:off x="2158152" y="2293118"/>
            <a:ext cx="651265" cy="652203"/>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grpSp>
      <p:grpSp>
        <p:nvGrpSpPr>
          <p:cNvPr id="304" name="Shape 304"/>
          <p:cNvGrpSpPr/>
          <p:nvPr/>
        </p:nvGrpSpPr>
        <p:grpSpPr>
          <a:xfrm>
            <a:off x="2809410" y="2945363"/>
            <a:ext cx="1173418" cy="1173418"/>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grpSp>
      <p:grpSp>
        <p:nvGrpSpPr>
          <p:cNvPr id="311" name="Shape 311"/>
          <p:cNvGrpSpPr/>
          <p:nvPr/>
        </p:nvGrpSpPr>
        <p:grpSpPr>
          <a:xfrm>
            <a:off x="5900332" y="947236"/>
            <a:ext cx="2151013" cy="2151145"/>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grpSp>
      <p:grpSp>
        <p:nvGrpSpPr>
          <p:cNvPr id="314" name="Shape 314"/>
          <p:cNvGrpSpPr/>
          <p:nvPr/>
        </p:nvGrpSpPr>
        <p:grpSpPr>
          <a:xfrm rot="1385783">
            <a:off x="4473056" y="2305019"/>
            <a:ext cx="937081" cy="937029"/>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grpSp>
      <p:sp>
        <p:nvSpPr>
          <p:cNvPr id="319" name="Shape 319"/>
          <p:cNvSpPr/>
          <p:nvPr/>
        </p:nvSpPr>
        <p:spPr>
          <a:xfrm rot="6304741">
            <a:off x="5556379" y="1169328"/>
            <a:ext cx="381335" cy="36404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182834" tIns="182834" rIns="182834" bIns="182834" anchor="ctr" anchorCtr="0">
            <a:noAutofit/>
          </a:bodyPr>
          <a:lstStyle/>
          <a:p>
            <a:endParaRPr sz="6399"/>
          </a:p>
        </p:txBody>
      </p:sp>
      <p:sp>
        <p:nvSpPr>
          <p:cNvPr id="320" name="Shape 320"/>
          <p:cNvSpPr/>
          <p:nvPr/>
        </p:nvSpPr>
        <p:spPr>
          <a:xfrm rot="1735981">
            <a:off x="7377491" y="3019675"/>
            <a:ext cx="407777" cy="3893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182834" tIns="182834" rIns="182834" bIns="182834" anchor="ctr" anchorCtr="0">
            <a:noAutofit/>
          </a:bodyPr>
          <a:lstStyle/>
          <a:p>
            <a:endParaRPr sz="6399"/>
          </a:p>
        </p:txBody>
      </p:sp>
      <p:sp>
        <p:nvSpPr>
          <p:cNvPr id="24" name="Action Button: Home 23">
            <a:hlinkClick r:id="rId3" action="ppaction://hlinksldjump" highlightClick="1"/>
          </p:cNvPr>
          <p:cNvSpPr/>
          <p:nvPr/>
        </p:nvSpPr>
        <p:spPr>
          <a:xfrm>
            <a:off x="14813836" y="828255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74187429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ctrTitle" idx="4294967295"/>
          </p:nvPr>
        </p:nvSpPr>
        <p:spPr>
          <a:xfrm>
            <a:off x="1827925" y="4115890"/>
            <a:ext cx="11150572" cy="2319397"/>
          </a:xfrm>
          <a:prstGeom prst="rect">
            <a:avLst/>
          </a:prstGeom>
          <a:noFill/>
          <a:ln>
            <a:noFill/>
          </a:ln>
        </p:spPr>
        <p:txBody>
          <a:bodyPr lIns="182834" tIns="182834" rIns="182834" bIns="182834" anchor="b" anchorCtr="0">
            <a:noAutofit/>
          </a:bodyPr>
          <a:lstStyle/>
          <a:p>
            <a:pPr>
              <a:spcBef>
                <a:spcPts val="0"/>
              </a:spcBef>
            </a:pPr>
            <a:r>
              <a:rPr lang="en" sz="11999" b="1" dirty="0"/>
              <a:t>Thank you!!!</a:t>
            </a:r>
          </a:p>
        </p:txBody>
      </p:sp>
      <p:sp>
        <p:nvSpPr>
          <p:cNvPr id="300" name="Shape 300"/>
          <p:cNvSpPr/>
          <p:nvPr/>
        </p:nvSpPr>
        <p:spPr>
          <a:xfrm>
            <a:off x="5310009" y="3754306"/>
            <a:ext cx="590321" cy="56366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182834" tIns="182834" rIns="182834" bIns="182834" anchor="ctr" anchorCtr="0">
            <a:noAutofit/>
          </a:bodyPr>
          <a:lstStyle/>
          <a:p>
            <a:endParaRPr sz="6399"/>
          </a:p>
        </p:txBody>
      </p:sp>
      <p:grpSp>
        <p:nvGrpSpPr>
          <p:cNvPr id="301" name="Shape 301"/>
          <p:cNvGrpSpPr/>
          <p:nvPr/>
        </p:nvGrpSpPr>
        <p:grpSpPr>
          <a:xfrm>
            <a:off x="2158152" y="2293118"/>
            <a:ext cx="651265" cy="652203"/>
            <a:chOff x="5294400" y="974850"/>
            <a:chExt cx="416500" cy="417100"/>
          </a:xfrm>
        </p:grpSpPr>
        <p:sp>
          <p:nvSpPr>
            <p:cNvPr id="302" name="Shape 302"/>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3" name="Shape 303"/>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grpSp>
      <p:grpSp>
        <p:nvGrpSpPr>
          <p:cNvPr id="304" name="Shape 304"/>
          <p:cNvGrpSpPr/>
          <p:nvPr/>
        </p:nvGrpSpPr>
        <p:grpSpPr>
          <a:xfrm>
            <a:off x="2809410" y="2945363"/>
            <a:ext cx="1173418" cy="1173418"/>
            <a:chOff x="5941025" y="3634400"/>
            <a:chExt cx="467650" cy="467650"/>
          </a:xfrm>
        </p:grpSpPr>
        <p:sp>
          <p:nvSpPr>
            <p:cNvPr id="305" name="Shape 305"/>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6" name="Shape 306"/>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7" name="Shape 307"/>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8" name="Shape 308"/>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09" name="Shape 309"/>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sp>
          <p:nvSpPr>
            <p:cNvPr id="310" name="Shape 310"/>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9525" cap="rnd" cmpd="sng">
              <a:solidFill>
                <a:srgbClr val="CEDBE0"/>
              </a:solidFill>
              <a:prstDash val="solid"/>
              <a:round/>
              <a:headEnd type="none" w="med" len="med"/>
              <a:tailEnd type="none" w="med" len="med"/>
            </a:ln>
          </p:spPr>
          <p:txBody>
            <a:bodyPr lIns="182834" tIns="182834" rIns="182834" bIns="182834" anchor="ctr" anchorCtr="0">
              <a:noAutofit/>
            </a:bodyPr>
            <a:lstStyle/>
            <a:p>
              <a:endParaRPr sz="6399"/>
            </a:p>
          </p:txBody>
        </p:sp>
      </p:grpSp>
      <p:grpSp>
        <p:nvGrpSpPr>
          <p:cNvPr id="311" name="Shape 311"/>
          <p:cNvGrpSpPr/>
          <p:nvPr/>
        </p:nvGrpSpPr>
        <p:grpSpPr>
          <a:xfrm>
            <a:off x="5900332" y="947236"/>
            <a:ext cx="2151013" cy="2151145"/>
            <a:chOff x="6643075" y="3664250"/>
            <a:chExt cx="407950" cy="407975"/>
          </a:xfrm>
        </p:grpSpPr>
        <p:sp>
          <p:nvSpPr>
            <p:cNvPr id="312" name="Shape 312"/>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3" name="Shape 313"/>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grpSp>
      <p:grpSp>
        <p:nvGrpSpPr>
          <p:cNvPr id="314" name="Shape 314"/>
          <p:cNvGrpSpPr/>
          <p:nvPr/>
        </p:nvGrpSpPr>
        <p:grpSpPr>
          <a:xfrm rot="1385783">
            <a:off x="4473056" y="2305019"/>
            <a:ext cx="937081" cy="937029"/>
            <a:chOff x="576250" y="4319400"/>
            <a:chExt cx="442075" cy="442050"/>
          </a:xfrm>
        </p:grpSpPr>
        <p:sp>
          <p:nvSpPr>
            <p:cNvPr id="315" name="Shape 315"/>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6" name="Shape 316"/>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7" name="Shape 317"/>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sp>
          <p:nvSpPr>
            <p:cNvPr id="318" name="Shape 318"/>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4D778A"/>
              </a:solidFill>
              <a:prstDash val="solid"/>
              <a:round/>
              <a:headEnd type="none" w="med" len="med"/>
              <a:tailEnd type="none" w="med" len="med"/>
            </a:ln>
          </p:spPr>
          <p:txBody>
            <a:bodyPr lIns="182834" tIns="182834" rIns="182834" bIns="182834" anchor="ctr" anchorCtr="0">
              <a:noAutofit/>
            </a:bodyPr>
            <a:lstStyle/>
            <a:p>
              <a:endParaRPr sz="6399"/>
            </a:p>
          </p:txBody>
        </p:sp>
      </p:grpSp>
      <p:sp>
        <p:nvSpPr>
          <p:cNvPr id="319" name="Shape 319"/>
          <p:cNvSpPr/>
          <p:nvPr/>
        </p:nvSpPr>
        <p:spPr>
          <a:xfrm rot="6304741">
            <a:off x="5556379" y="1169328"/>
            <a:ext cx="381335" cy="364042"/>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182834" tIns="182834" rIns="182834" bIns="182834" anchor="ctr" anchorCtr="0">
            <a:noAutofit/>
          </a:bodyPr>
          <a:lstStyle/>
          <a:p>
            <a:endParaRPr sz="6399"/>
          </a:p>
        </p:txBody>
      </p:sp>
      <p:sp>
        <p:nvSpPr>
          <p:cNvPr id="320" name="Shape 320"/>
          <p:cNvSpPr/>
          <p:nvPr/>
        </p:nvSpPr>
        <p:spPr>
          <a:xfrm rot="1735981">
            <a:off x="7377491" y="3019675"/>
            <a:ext cx="407777" cy="3893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EDC67B"/>
            </a:solidFill>
            <a:prstDash val="solid"/>
            <a:round/>
            <a:headEnd type="none" w="med" len="med"/>
            <a:tailEnd type="none" w="med" len="med"/>
          </a:ln>
        </p:spPr>
        <p:txBody>
          <a:bodyPr lIns="182834" tIns="182834" rIns="182834" bIns="182834" anchor="ctr" anchorCtr="0">
            <a:noAutofit/>
          </a:bodyPr>
          <a:lstStyle/>
          <a:p>
            <a:endParaRPr sz="6399"/>
          </a:p>
        </p:txBody>
      </p:sp>
      <p:sp>
        <p:nvSpPr>
          <p:cNvPr id="25" name="Shape 463"/>
          <p:cNvSpPr txBox="1">
            <a:spLocks/>
          </p:cNvSpPr>
          <p:nvPr/>
        </p:nvSpPr>
        <p:spPr>
          <a:xfrm>
            <a:off x="7581380" y="6212529"/>
            <a:ext cx="6359488" cy="1900703"/>
          </a:xfrm>
          <a:prstGeom prst="rect">
            <a:avLst/>
          </a:prstGeom>
          <a:noFill/>
          <a:ln>
            <a:noFill/>
          </a:ln>
        </p:spPr>
        <p:txBody>
          <a:bodyPr lIns="182834" tIns="182834" rIns="182834" bIns="182834"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1pPr>
            <a:lvl2pPr marR="0" lvl="1"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2pPr>
            <a:lvl3pPr marR="0" lvl="2" algn="l" rtl="0">
              <a:lnSpc>
                <a:spcPct val="100000"/>
              </a:lnSpc>
              <a:spcBef>
                <a:spcPts val="48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3pPr>
            <a:lvl4pPr marR="0" lvl="3" algn="l" rtl="0">
              <a:lnSpc>
                <a:spcPct val="100000"/>
              </a:lnSpc>
              <a:spcBef>
                <a:spcPts val="360"/>
              </a:spcBef>
              <a:spcAft>
                <a:spcPts val="0"/>
              </a:spcAft>
              <a:buClr>
                <a:srgbClr val="CEDBE0"/>
              </a:buClr>
              <a:buSzPct val="100000"/>
              <a:buFont typeface="Muli"/>
              <a:buChar char="▫"/>
              <a:defRPr sz="1600" b="0" i="0" u="none" strike="noStrike" cap="none">
                <a:solidFill>
                  <a:srgbClr val="4D778A"/>
                </a:solidFill>
                <a:latin typeface="Muli"/>
                <a:ea typeface="Muli"/>
                <a:cs typeface="Muli"/>
                <a:sym typeface="Muli"/>
                <a:rtl val="0"/>
              </a:defRPr>
            </a:lvl4pPr>
            <a:lvl5pPr marR="0" lvl="4"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5pPr>
            <a:lvl6pPr marR="0" lvl="5"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6pPr>
            <a:lvl7pPr marR="0" lvl="6"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7pPr>
            <a:lvl8pPr marR="0" lvl="7"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8pPr>
            <a:lvl9pPr marR="0" lvl="8" algn="l" rtl="0">
              <a:lnSpc>
                <a:spcPct val="100000"/>
              </a:lnSpc>
              <a:spcBef>
                <a:spcPts val="360"/>
              </a:spcBef>
              <a:spcAft>
                <a:spcPts val="0"/>
              </a:spcAft>
              <a:buClr>
                <a:srgbClr val="4D778A"/>
              </a:buClr>
              <a:buSzPct val="100000"/>
              <a:buFont typeface="Muli"/>
              <a:buNone/>
              <a:defRPr sz="1600" b="0" i="0" u="none" strike="noStrike" cap="none">
                <a:solidFill>
                  <a:srgbClr val="4D778A"/>
                </a:solidFill>
                <a:latin typeface="Muli"/>
                <a:ea typeface="Muli"/>
                <a:cs typeface="Muli"/>
                <a:sym typeface="Muli"/>
                <a:rtl val="0"/>
              </a:defRPr>
            </a:lvl9pPr>
          </a:lstStyle>
          <a:p>
            <a:pPr>
              <a:spcBef>
                <a:spcPts val="0"/>
              </a:spcBef>
              <a:buNone/>
            </a:pPr>
            <a:r>
              <a:rPr lang="en" sz="5999" b="1"/>
              <a:t>Any </a:t>
            </a:r>
            <a:r>
              <a:rPr lang="en" sz="5999" b="1">
                <a:solidFill>
                  <a:srgbClr val="FAA99C"/>
                </a:solidFill>
              </a:rPr>
              <a:t>questions?</a:t>
            </a:r>
            <a:endParaRPr lang="en" sz="5999" b="1" dirty="0">
              <a:solidFill>
                <a:srgbClr val="FAA99C"/>
              </a:solidFill>
            </a:endParaRPr>
          </a:p>
        </p:txBody>
      </p:sp>
      <p:sp>
        <p:nvSpPr>
          <p:cNvPr id="26" name="Action Button: Home 25">
            <a:hlinkClick r:id="rId3" action="ppaction://hlinksldjump" highlightClick="1"/>
          </p:cNvPr>
          <p:cNvSpPr/>
          <p:nvPr/>
        </p:nvSpPr>
        <p:spPr>
          <a:xfrm>
            <a:off x="15308891" y="860888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1122178311"/>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NhungBanChanLangLeOSTCanhSatHi_qky2 (mp3cut.net).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628671" y="9372233"/>
            <a:ext cx="914321" cy="914321"/>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7483"/>
            <a:ext cx="18286413" cy="10286107"/>
          </a:xfrm>
          <a:prstGeom prst="rect">
            <a:avLst/>
          </a:prstGeom>
        </p:spPr>
      </p:pic>
      <p:sp>
        <p:nvSpPr>
          <p:cNvPr id="3" name="TextBox 2"/>
          <p:cNvSpPr txBox="1"/>
          <p:nvPr/>
        </p:nvSpPr>
        <p:spPr>
          <a:xfrm>
            <a:off x="4114443" y="2848816"/>
            <a:ext cx="10057527" cy="9868086"/>
          </a:xfrm>
          <a:prstGeom prst="rect">
            <a:avLst/>
          </a:prstGeom>
          <a:noFill/>
        </p:spPr>
        <p:txBody>
          <a:bodyPr wrap="square" rtlCol="0">
            <a:spAutoFit/>
          </a:bodyPr>
          <a:lstStyle/>
          <a:p>
            <a:pPr algn="ctr"/>
            <a:r>
              <a:rPr lang="en-US" sz="5250" b="1" dirty="0">
                <a:solidFill>
                  <a:schemeClr val="tx2"/>
                </a:solidFill>
                <a:latin typeface="Tahoma" pitchFamily="34" charset="0"/>
                <a:ea typeface="Tahoma" pitchFamily="34" charset="0"/>
                <a:cs typeface="Tahoma" pitchFamily="34" charset="0"/>
              </a:rPr>
              <a:t>Chịu trách nhiệm sản xuất</a:t>
            </a:r>
          </a:p>
          <a:p>
            <a:pPr algn="ctr"/>
            <a:r>
              <a:rPr lang="en-US" sz="5250" b="1" dirty="0">
                <a:solidFill>
                  <a:schemeClr val="tx2"/>
                </a:solidFill>
                <a:latin typeface="Tahoma" pitchFamily="34" charset="0"/>
                <a:ea typeface="Tahoma" pitchFamily="34" charset="0"/>
                <a:cs typeface="Tahoma" pitchFamily="34" charset="0"/>
              </a:rPr>
              <a:t>Nhóm</a:t>
            </a:r>
          </a:p>
          <a:p>
            <a:pPr algn="ctr">
              <a:lnSpc>
                <a:spcPct val="130000"/>
              </a:lnSpc>
              <a:spcBef>
                <a:spcPts val="1800"/>
              </a:spcBef>
              <a:spcAft>
                <a:spcPts val="1800"/>
              </a:spcAft>
            </a:pPr>
            <a:r>
              <a:rPr lang="en-US" sz="5250" b="1" dirty="0">
                <a:solidFill>
                  <a:schemeClr val="tx2"/>
                </a:solidFill>
                <a:latin typeface="Tahoma" pitchFamily="34" charset="0"/>
                <a:ea typeface="Tahoma" pitchFamily="34" charset="0"/>
                <a:cs typeface="Tahoma" pitchFamily="34" charset="0"/>
              </a:rPr>
              <a:t>Cùng với sự tham gia của:</a:t>
            </a:r>
          </a:p>
          <a:p>
            <a:pPr algn="ctr">
              <a:lnSpc>
                <a:spcPct val="150000"/>
              </a:lnSpc>
            </a:pPr>
            <a:r>
              <a:rPr lang="en-US" sz="4800" b="1" dirty="0">
                <a:solidFill>
                  <a:schemeClr val="tx2"/>
                </a:solidFill>
                <a:latin typeface="Tahoma" pitchFamily="34" charset="0"/>
                <a:ea typeface="Tahoma" pitchFamily="34" charset="0"/>
                <a:cs typeface="Tahoma" pitchFamily="34" charset="0"/>
              </a:rPr>
              <a:t>Thùy Trang</a:t>
            </a:r>
            <a:br>
              <a:rPr lang="en-US" sz="4800" b="1" dirty="0">
                <a:solidFill>
                  <a:schemeClr val="tx2"/>
                </a:solidFill>
                <a:latin typeface="Tahoma" pitchFamily="34" charset="0"/>
                <a:ea typeface="Tahoma" pitchFamily="34" charset="0"/>
                <a:cs typeface="Tahoma" pitchFamily="34" charset="0"/>
              </a:rPr>
            </a:br>
            <a:r>
              <a:rPr lang="en-US" sz="4800" b="1" dirty="0">
                <a:solidFill>
                  <a:schemeClr val="tx2"/>
                </a:solidFill>
                <a:latin typeface="Tahoma" pitchFamily="34" charset="0"/>
                <a:ea typeface="Tahoma" pitchFamily="34" charset="0"/>
                <a:cs typeface="Tahoma" pitchFamily="34" charset="0"/>
              </a:rPr>
              <a:t>Chia Sheng</a:t>
            </a:r>
          </a:p>
          <a:p>
            <a:pPr algn="ctr">
              <a:lnSpc>
                <a:spcPct val="150000"/>
              </a:lnSpc>
            </a:pPr>
            <a:r>
              <a:rPr lang="en-US" sz="4800" b="1" dirty="0">
                <a:solidFill>
                  <a:schemeClr val="tx2"/>
                </a:solidFill>
                <a:latin typeface="Tahoma" pitchFamily="34" charset="0"/>
                <a:ea typeface="Tahoma" pitchFamily="34" charset="0"/>
                <a:cs typeface="Tahoma" pitchFamily="34" charset="0"/>
              </a:rPr>
              <a:t>Anh Vũ</a:t>
            </a:r>
            <a:br>
              <a:rPr lang="en-US" sz="4800" b="1" dirty="0">
                <a:solidFill>
                  <a:schemeClr val="tx2"/>
                </a:solidFill>
                <a:latin typeface="Tahoma" pitchFamily="34" charset="0"/>
                <a:ea typeface="Tahoma" pitchFamily="34" charset="0"/>
                <a:cs typeface="Tahoma" pitchFamily="34" charset="0"/>
              </a:rPr>
            </a:br>
            <a:r>
              <a:rPr lang="en-US" sz="4800" b="1" dirty="0">
                <a:solidFill>
                  <a:schemeClr val="tx2"/>
                </a:solidFill>
                <a:latin typeface="Tahoma" pitchFamily="34" charset="0"/>
                <a:ea typeface="Tahoma" pitchFamily="34" charset="0"/>
                <a:cs typeface="Tahoma" pitchFamily="34" charset="0"/>
              </a:rPr>
              <a:t>Xin trân thành cám ơn quý Thầy Cô đã lắng nghe !!</a:t>
            </a:r>
            <a:br>
              <a:rPr lang="en-US" sz="4800" b="1" dirty="0">
                <a:latin typeface="Tahoma" pitchFamily="34" charset="0"/>
                <a:ea typeface="Tahoma" pitchFamily="34" charset="0"/>
                <a:cs typeface="Tahoma" pitchFamily="34" charset="0"/>
              </a:rPr>
            </a:br>
            <a:endParaRPr lang="en-US" sz="4800" dirty="0"/>
          </a:p>
        </p:txBody>
      </p:sp>
      <p:sp>
        <p:nvSpPr>
          <p:cNvPr id="5" name="Action Button: Home 4">
            <a:hlinkClick r:id="rId6" action="ppaction://hlinksldjump" highlightClick="1"/>
          </p:cNvPr>
          <p:cNvSpPr/>
          <p:nvPr/>
        </p:nvSpPr>
        <p:spPr>
          <a:xfrm>
            <a:off x="15578921" y="8363344"/>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321999002"/>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0" fill="hold"/>
                                        <p:tgtEl>
                                          <p:spTgt spid="3"/>
                                        </p:tgtEl>
                                        <p:attrNameLst>
                                          <p:attrName>ppt_x</p:attrName>
                                        </p:attrNameLst>
                                      </p:cBhvr>
                                      <p:tavLst>
                                        <p:tav tm="0">
                                          <p:val>
                                            <p:strVal val="#ppt_x"/>
                                          </p:val>
                                        </p:tav>
                                        <p:tav tm="100000">
                                          <p:val>
                                            <p:strVal val="#ppt_x"/>
                                          </p:val>
                                        </p:tav>
                                      </p:tavLst>
                                    </p:anim>
                                    <p:anim calcmode="lin" valueType="num">
                                      <p:cBhvr>
                                        <p:cTn id="8" dur="15000" fill="hold"/>
                                        <p:tgtEl>
                                          <p:spTgt spid="3"/>
                                        </p:tgtEl>
                                        <p:attrNameLst>
                                          <p:attrName>ppt_y</p:attrName>
                                        </p:attrNameLst>
                                      </p:cBhvr>
                                      <p:tavLst>
                                        <p:tav tm="0">
                                          <p:val>
                                            <p:strVal val="#ppt_y+1"/>
                                          </p:val>
                                        </p:tav>
                                        <p:tav tm="100000">
                                          <p:val>
                                            <p:strVal val="#ppt_y-1"/>
                                          </p:val>
                                        </p:tav>
                                      </p:tavLst>
                                    </p:anim>
                                  </p:childTnLst>
                                </p:cTn>
                              </p:par>
                              <p:par>
                                <p:cTn id="9" presetID="1" presetClass="mediacall" presetSubtype="0" fill="hold" nodeType="withEffect">
                                  <p:stCondLst>
                                    <p:cond delay="0"/>
                                  </p:stCondLst>
                                  <p:childTnLst>
                                    <p:cmd type="call" cmd="playFrom(0.0)">
                                      <p:cBhvr>
                                        <p:cTn id="10" dur="23378"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5"/>
                </p:tgtEl>
              </p:cMediaNode>
            </p:audio>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15" name="Group 51"/>
          <p:cNvGrpSpPr>
            <a:grpSpLocks/>
          </p:cNvGrpSpPr>
          <p:nvPr/>
        </p:nvGrpSpPr>
        <p:grpSpPr bwMode="auto">
          <a:xfrm>
            <a:off x="4732716" y="2341599"/>
            <a:ext cx="6366514" cy="1526320"/>
            <a:chOff x="1296" y="1824"/>
            <a:chExt cx="2944" cy="432"/>
          </a:xfrm>
        </p:grpSpPr>
        <p:sp>
          <p:nvSpPr>
            <p:cNvPr id="16" name="AutoShape 52"/>
            <p:cNvSpPr>
              <a:spLocks noChangeArrowheads="1"/>
            </p:cNvSpPr>
            <p:nvPr/>
          </p:nvSpPr>
          <p:spPr bwMode="gray">
            <a:xfrm>
              <a:off x="1504" y="1906"/>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eaLnBrk="1" hangingPunct="1">
                <a:defRPr/>
              </a:pPr>
              <a:endParaRPr lang="en-US"/>
            </a:p>
          </p:txBody>
        </p:sp>
        <p:sp>
          <p:nvSpPr>
            <p:cNvPr id="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8" name="Text Box 54"/>
            <p:cNvSpPr txBox="1">
              <a:spLocks noChangeArrowheads="1"/>
            </p:cNvSpPr>
            <p:nvPr/>
          </p:nvSpPr>
          <p:spPr bwMode="gray">
            <a:xfrm>
              <a:off x="1779" y="1962"/>
              <a:ext cx="2160"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3000" dirty="0">
                  <a:solidFill>
                    <a:srgbClr val="000000"/>
                  </a:solidFill>
                  <a:latin typeface="Arial" panose="020B0604020202020204" pitchFamily="34" charset="0"/>
                </a:rPr>
                <a:t>Chang Chia Sheng</a:t>
              </a:r>
            </a:p>
          </p:txBody>
        </p:sp>
      </p:grpSp>
      <p:sp>
        <p:nvSpPr>
          <p:cNvPr id="266" name="Shape 266"/>
          <p:cNvSpPr txBox="1">
            <a:spLocks noGrp="1"/>
          </p:cNvSpPr>
          <p:nvPr>
            <p:ph type="title"/>
          </p:nvPr>
        </p:nvSpPr>
        <p:spPr>
          <a:xfrm>
            <a:off x="0" y="-10259"/>
            <a:ext cx="10133316" cy="1243692"/>
          </a:xfrm>
          <a:prstGeom prst="rect">
            <a:avLst/>
          </a:prstGeom>
        </p:spPr>
        <p:txBody>
          <a:bodyPr vert="horz" lIns="182834" tIns="182834" rIns="182834" bIns="182834" rtlCol="0" anchor="b" anchorCtr="0">
            <a:noAutofit/>
          </a:bodyPr>
          <a:lstStyle/>
          <a:p>
            <a:r>
              <a:rPr lang="en" sz="5999" b="1" dirty="0">
                <a:latin typeface="Times New Roman" panose="02020603050405020304" pitchFamily="18" charset="0"/>
                <a:cs typeface="Times New Roman" panose="02020603050405020304" pitchFamily="18" charset="0"/>
              </a:rPr>
              <a:t>Thành viên nhóm :</a:t>
            </a:r>
          </a:p>
        </p:txBody>
      </p:sp>
      <p:grpSp>
        <p:nvGrpSpPr>
          <p:cNvPr id="10" name="Group 46"/>
          <p:cNvGrpSpPr>
            <a:grpSpLocks/>
          </p:cNvGrpSpPr>
          <p:nvPr/>
        </p:nvGrpSpPr>
        <p:grpSpPr bwMode="auto">
          <a:xfrm>
            <a:off x="4732716" y="2713230"/>
            <a:ext cx="6435715" cy="3547281"/>
            <a:chOff x="1296" y="1252"/>
            <a:chExt cx="2976" cy="1004"/>
          </a:xfrm>
        </p:grpSpPr>
        <p:sp>
          <p:nvSpPr>
            <p:cNvPr id="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eaLnBrk="1" hangingPunct="1">
                <a:defRPr/>
              </a:pPr>
              <a:endParaRPr lang="en-US"/>
            </a:p>
          </p:txBody>
        </p:sp>
        <p:sp>
          <p:nvSpPr>
            <p:cNvPr id="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sp>
          <p:nvSpPr>
            <p:cNvPr id="14" name="Text Box 50"/>
            <p:cNvSpPr txBox="1">
              <a:spLocks noChangeArrowheads="1"/>
            </p:cNvSpPr>
            <p:nvPr/>
          </p:nvSpPr>
          <p:spPr bwMode="gray">
            <a:xfrm>
              <a:off x="1395" y="1252"/>
              <a:ext cx="217"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4000" dirty="0">
                  <a:solidFill>
                    <a:schemeClr val="bg1"/>
                  </a:solidFill>
                  <a:latin typeface="Arial" panose="020B0604020202020204" pitchFamily="34" charset="0"/>
                </a:rPr>
                <a:t>1</a:t>
              </a:r>
            </a:p>
          </p:txBody>
        </p:sp>
      </p:grpSp>
      <p:grpSp>
        <p:nvGrpSpPr>
          <p:cNvPr id="20" name="Group 56"/>
          <p:cNvGrpSpPr>
            <a:grpSpLocks/>
          </p:cNvGrpSpPr>
          <p:nvPr/>
        </p:nvGrpSpPr>
        <p:grpSpPr bwMode="auto">
          <a:xfrm>
            <a:off x="4739128" y="6930641"/>
            <a:ext cx="6435715" cy="1526320"/>
            <a:chOff x="1296" y="1824"/>
            <a:chExt cx="2976" cy="432"/>
          </a:xfrm>
        </p:grpSpPr>
        <p:sp>
          <p:nvSpPr>
            <p:cNvPr id="21"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eaLnBrk="1" hangingPunct="1">
                <a:defRPr/>
              </a:pPr>
              <a:endParaRPr lang="en-US"/>
            </a:p>
          </p:txBody>
        </p:sp>
        <p:sp>
          <p:nvSpPr>
            <p:cNvPr id="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latin typeface="Arial" panose="020B0604020202020204" pitchFamily="34" charset="0"/>
              </a:endParaRPr>
            </a:p>
          </p:txBody>
        </p:sp>
      </p:grpSp>
      <p:sp>
        <p:nvSpPr>
          <p:cNvPr id="30" name="Text Box 50"/>
          <p:cNvSpPr txBox="1">
            <a:spLocks noChangeArrowheads="1"/>
          </p:cNvSpPr>
          <p:nvPr/>
        </p:nvSpPr>
        <p:spPr bwMode="gray">
          <a:xfrm>
            <a:off x="4964824" y="5131903"/>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4000" dirty="0">
                <a:solidFill>
                  <a:schemeClr val="bg1"/>
                </a:solidFill>
                <a:latin typeface="Arial" panose="020B0604020202020204" pitchFamily="34" charset="0"/>
              </a:rPr>
              <a:t>2</a:t>
            </a:r>
          </a:p>
        </p:txBody>
      </p:sp>
      <p:sp>
        <p:nvSpPr>
          <p:cNvPr id="32" name="Text Box 50"/>
          <p:cNvSpPr txBox="1">
            <a:spLocks noChangeArrowheads="1"/>
          </p:cNvSpPr>
          <p:nvPr/>
        </p:nvSpPr>
        <p:spPr bwMode="gray">
          <a:xfrm>
            <a:off x="4957781" y="7320062"/>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4000" dirty="0">
                <a:solidFill>
                  <a:schemeClr val="bg1"/>
                </a:solidFill>
                <a:latin typeface="Arial" panose="020B0604020202020204" pitchFamily="34" charset="0"/>
              </a:rPr>
              <a:t>3</a:t>
            </a:r>
          </a:p>
        </p:txBody>
      </p:sp>
      <p:sp>
        <p:nvSpPr>
          <p:cNvPr id="33" name="Text Box 54"/>
          <p:cNvSpPr txBox="1">
            <a:spLocks noChangeArrowheads="1"/>
          </p:cNvSpPr>
          <p:nvPr/>
        </p:nvSpPr>
        <p:spPr bwMode="gray">
          <a:xfrm>
            <a:off x="5757252" y="5141545"/>
            <a:ext cx="521828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3000" dirty="0">
                <a:solidFill>
                  <a:srgbClr val="000000"/>
                </a:solidFill>
                <a:latin typeface="Arial" panose="020B0604020202020204" pitchFamily="34" charset="0"/>
              </a:rPr>
              <a:t>Nguyễn Ngọc Thuỳ Trang</a:t>
            </a:r>
          </a:p>
        </p:txBody>
      </p:sp>
      <p:sp>
        <p:nvSpPr>
          <p:cNvPr id="34" name="Text Box 54"/>
          <p:cNvSpPr txBox="1">
            <a:spLocks noChangeArrowheads="1"/>
          </p:cNvSpPr>
          <p:nvPr/>
        </p:nvSpPr>
        <p:spPr bwMode="gray">
          <a:xfrm>
            <a:off x="5891998" y="7416449"/>
            <a:ext cx="4671084" cy="55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3000" dirty="0">
                <a:solidFill>
                  <a:srgbClr val="000000"/>
                </a:solidFill>
                <a:latin typeface="Arial" panose="020B0604020202020204" pitchFamily="34" charset="0"/>
              </a:rPr>
              <a:t>Nguyễn Anh Vũ</a:t>
            </a:r>
          </a:p>
        </p:txBody>
      </p:sp>
      <p:sp>
        <p:nvSpPr>
          <p:cNvPr id="19" name="Action Button: Home 18">
            <a:hlinkClick r:id="rId3" action="ppaction://hlinksldjump" highlightClick="1"/>
          </p:cNvPr>
          <p:cNvSpPr/>
          <p:nvPr/>
        </p:nvSpPr>
        <p:spPr>
          <a:xfrm>
            <a:off x="14813836" y="828255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18922689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 calcmode="lin" valueType="num">
                                      <p:cBhvr additive="base">
                                        <p:cTn id="7" dur="500" fill="hold"/>
                                        <p:tgtEl>
                                          <p:spTgt spid="266"/>
                                        </p:tgtEl>
                                        <p:attrNameLst>
                                          <p:attrName>ppt_x</p:attrName>
                                        </p:attrNameLst>
                                      </p:cBhvr>
                                      <p:tavLst>
                                        <p:tav tm="0">
                                          <p:val>
                                            <p:strVal val="#ppt_x"/>
                                          </p:val>
                                        </p:tav>
                                        <p:tav tm="100000">
                                          <p:val>
                                            <p:strVal val="#ppt_x"/>
                                          </p:val>
                                        </p:tav>
                                      </p:tavLst>
                                    </p:anim>
                                    <p:anim calcmode="lin" valueType="num">
                                      <p:cBhvr additive="base">
                                        <p:cTn id="8"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Terminator 5"/>
          <p:cNvSpPr/>
          <p:nvPr/>
        </p:nvSpPr>
        <p:spPr>
          <a:xfrm>
            <a:off x="8948953" y="2016335"/>
            <a:ext cx="6143093" cy="1326054"/>
          </a:xfrm>
          <a:prstGeom prst="flowChartTerminator">
            <a:avLst/>
          </a:prstGeom>
          <a:gradFill>
            <a:gsLst>
              <a:gs pos="0">
                <a:schemeClr val="accent1">
                  <a:lumMod val="5000"/>
                  <a:lumOff val="95000"/>
                </a:schemeClr>
              </a:gs>
              <a:gs pos="0">
                <a:schemeClr val="accent4"/>
              </a:gs>
              <a:gs pos="100000">
                <a:schemeClr val="accent4"/>
              </a:gs>
              <a:gs pos="100000">
                <a:schemeClr val="accent1">
                  <a:lumMod val="30000"/>
                  <a:lumOff val="70000"/>
                </a:schemeClr>
              </a:gs>
            </a:gsLst>
            <a:lin ang="5400000" scaled="1"/>
          </a:gradFill>
          <a:ln>
            <a:noFill/>
          </a:ln>
          <a:effectLst>
            <a:innerShdw blurRad="254000" dist="381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1" name="Flowchart: Terminator 10"/>
          <p:cNvSpPr/>
          <p:nvPr/>
        </p:nvSpPr>
        <p:spPr>
          <a:xfrm>
            <a:off x="9964537" y="4000656"/>
            <a:ext cx="6143093" cy="1294100"/>
          </a:xfrm>
          <a:prstGeom prst="flowChartTerminator">
            <a:avLst/>
          </a:prstGeom>
          <a:gradFill>
            <a:gsLst>
              <a:gs pos="0">
                <a:schemeClr val="accent1">
                  <a:lumMod val="5000"/>
                  <a:lumOff val="95000"/>
                </a:schemeClr>
              </a:gs>
              <a:gs pos="0">
                <a:schemeClr val="accent2"/>
              </a:gs>
              <a:gs pos="100000">
                <a:schemeClr val="accent4"/>
              </a:gs>
              <a:gs pos="91000">
                <a:schemeClr val="accent2"/>
              </a:gs>
              <a:gs pos="100000">
                <a:schemeClr val="accent2"/>
              </a:gs>
            </a:gsLst>
            <a:lin ang="5400000" scaled="1"/>
          </a:gradFill>
          <a:ln>
            <a:noFill/>
          </a:ln>
          <a:effectLst>
            <a:innerShdw blurRad="254000" dist="381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3" name="Flowchart: Terminator 12"/>
          <p:cNvSpPr/>
          <p:nvPr/>
        </p:nvSpPr>
        <p:spPr>
          <a:xfrm>
            <a:off x="9128022" y="8428492"/>
            <a:ext cx="6143093" cy="1281003"/>
          </a:xfrm>
          <a:prstGeom prst="flowChartTerminator">
            <a:avLst/>
          </a:prstGeom>
          <a:gradFill>
            <a:gsLst>
              <a:gs pos="0">
                <a:schemeClr val="accent1">
                  <a:lumMod val="5000"/>
                  <a:lumOff val="95000"/>
                </a:schemeClr>
              </a:gs>
              <a:gs pos="100000">
                <a:srgbClr val="0070C0"/>
              </a:gs>
              <a:gs pos="0">
                <a:srgbClr val="0070C0"/>
              </a:gs>
              <a:gs pos="100000">
                <a:schemeClr val="accent4"/>
              </a:gs>
              <a:gs pos="100000">
                <a:srgbClr val="0070C0"/>
              </a:gs>
            </a:gsLst>
            <a:lin ang="5400000" scaled="1"/>
          </a:gradFill>
          <a:ln>
            <a:noFill/>
          </a:ln>
          <a:effectLst>
            <a:innerShdw blurRad="254000" dist="381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grpSp>
        <p:nvGrpSpPr>
          <p:cNvPr id="29" name="Group 28"/>
          <p:cNvGrpSpPr/>
          <p:nvPr/>
        </p:nvGrpSpPr>
        <p:grpSpPr>
          <a:xfrm>
            <a:off x="4071873" y="1940934"/>
            <a:ext cx="3893918" cy="7779783"/>
            <a:chOff x="3438525" y="565333"/>
            <a:chExt cx="2596171" cy="5186972"/>
          </a:xfrm>
        </p:grpSpPr>
        <p:sp>
          <p:nvSpPr>
            <p:cNvPr id="25" name="Freeform 24"/>
            <p:cNvSpPr/>
            <p:nvPr/>
          </p:nvSpPr>
          <p:spPr>
            <a:xfrm>
              <a:off x="3438525" y="565333"/>
              <a:ext cx="2596171" cy="5186972"/>
            </a:xfrm>
            <a:custGeom>
              <a:avLst/>
              <a:gdLst>
                <a:gd name="connsiteX0" fmla="*/ 2685 w 2596171"/>
                <a:gd name="connsiteY0" fmla="*/ 0 h 5186972"/>
                <a:gd name="connsiteX1" fmla="*/ 2596171 w 2596171"/>
                <a:gd name="connsiteY1" fmla="*/ 2593486 h 5186972"/>
                <a:gd name="connsiteX2" fmla="*/ 2685 w 2596171"/>
                <a:gd name="connsiteY2" fmla="*/ 5186972 h 5186972"/>
                <a:gd name="connsiteX3" fmla="*/ 0 w 2596171"/>
                <a:gd name="connsiteY3" fmla="*/ 5186837 h 5186972"/>
                <a:gd name="connsiteX4" fmla="*/ 0 w 2596171"/>
                <a:gd name="connsiteY4" fmla="*/ 5045751 h 5186972"/>
                <a:gd name="connsiteX5" fmla="*/ 2685 w 2596171"/>
                <a:gd name="connsiteY5" fmla="*/ 5045886 h 5186972"/>
                <a:gd name="connsiteX6" fmla="*/ 2455085 w 2596171"/>
                <a:gd name="connsiteY6" fmla="*/ 2593486 h 5186972"/>
                <a:gd name="connsiteX7" fmla="*/ 2685 w 2596171"/>
                <a:gd name="connsiteY7" fmla="*/ 141086 h 5186972"/>
                <a:gd name="connsiteX8" fmla="*/ 0 w 2596171"/>
                <a:gd name="connsiteY8" fmla="*/ 141222 h 5186972"/>
                <a:gd name="connsiteX9" fmla="*/ 0 w 2596171"/>
                <a:gd name="connsiteY9" fmla="*/ 136 h 518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6171" h="5186972">
                  <a:moveTo>
                    <a:pt x="2685" y="0"/>
                  </a:moveTo>
                  <a:cubicBezTo>
                    <a:pt x="1435028" y="0"/>
                    <a:pt x="2596171" y="1161143"/>
                    <a:pt x="2596171" y="2593486"/>
                  </a:cubicBezTo>
                  <a:cubicBezTo>
                    <a:pt x="2596171" y="4025829"/>
                    <a:pt x="1435028" y="5186972"/>
                    <a:pt x="2685" y="5186972"/>
                  </a:cubicBezTo>
                  <a:lnTo>
                    <a:pt x="0" y="5186837"/>
                  </a:lnTo>
                  <a:lnTo>
                    <a:pt x="0" y="5045751"/>
                  </a:lnTo>
                  <a:lnTo>
                    <a:pt x="2685" y="5045886"/>
                  </a:lnTo>
                  <a:cubicBezTo>
                    <a:pt x="1357108" y="5045886"/>
                    <a:pt x="2455085" y="3947909"/>
                    <a:pt x="2455085" y="2593486"/>
                  </a:cubicBezTo>
                  <a:cubicBezTo>
                    <a:pt x="2455085" y="1239063"/>
                    <a:pt x="1357108" y="141086"/>
                    <a:pt x="2685" y="141086"/>
                  </a:cubicBezTo>
                  <a:lnTo>
                    <a:pt x="0" y="141222"/>
                  </a:lnTo>
                  <a:lnTo>
                    <a:pt x="0" y="136"/>
                  </a:lnTo>
                  <a:close/>
                </a:path>
              </a:pathLst>
            </a:custGeom>
            <a:gradFill>
              <a:gsLst>
                <a:gs pos="83000">
                  <a:srgbClr val="7030A0"/>
                </a:gs>
                <a:gs pos="29000">
                  <a:schemeClr val="accent2"/>
                </a:gs>
                <a:gs pos="0">
                  <a:schemeClr val="accent1">
                    <a:lumMod val="5000"/>
                    <a:lumOff val="95000"/>
                  </a:schemeClr>
                </a:gs>
                <a:gs pos="100000">
                  <a:srgbClr val="0070C0"/>
                </a:gs>
                <a:gs pos="1000">
                  <a:schemeClr val="accent4"/>
                </a:gs>
                <a:gs pos="100000">
                  <a:schemeClr val="accent4"/>
                </a:gs>
                <a:gs pos="100000">
                  <a:srgbClr val="0070C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solidFill>
                  <a:schemeClr val="tx1"/>
                </a:solidFill>
              </a:endParaRPr>
            </a:p>
          </p:txBody>
        </p:sp>
        <p:sp>
          <p:nvSpPr>
            <p:cNvPr id="20" name="Oval 19"/>
            <p:cNvSpPr/>
            <p:nvPr/>
          </p:nvSpPr>
          <p:spPr>
            <a:xfrm>
              <a:off x="4729770" y="926369"/>
              <a:ext cx="283975" cy="2928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26" name="Oval 25"/>
            <p:cNvSpPr/>
            <p:nvPr/>
          </p:nvSpPr>
          <p:spPr>
            <a:xfrm>
              <a:off x="5726627" y="2235627"/>
              <a:ext cx="283975" cy="2928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27" name="Oval 26"/>
            <p:cNvSpPr/>
            <p:nvPr/>
          </p:nvSpPr>
          <p:spPr>
            <a:xfrm>
              <a:off x="5655470" y="3907234"/>
              <a:ext cx="283975" cy="29283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28" name="Oval 27"/>
            <p:cNvSpPr/>
            <p:nvPr/>
          </p:nvSpPr>
          <p:spPr>
            <a:xfrm>
              <a:off x="4787808" y="5032437"/>
              <a:ext cx="283975" cy="29283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grpSp>
      <p:cxnSp>
        <p:nvCxnSpPr>
          <p:cNvPr id="31" name="Straight Connector 30"/>
          <p:cNvCxnSpPr>
            <a:stCxn id="20" idx="6"/>
            <a:endCxn id="6" idx="1"/>
          </p:cNvCxnSpPr>
          <p:nvPr/>
        </p:nvCxnSpPr>
        <p:spPr>
          <a:xfrm flipV="1">
            <a:off x="6434498" y="2679363"/>
            <a:ext cx="2514455" cy="226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1" idx="1"/>
          </p:cNvCxnSpPr>
          <p:nvPr/>
        </p:nvCxnSpPr>
        <p:spPr>
          <a:xfrm>
            <a:off x="7931510" y="4636414"/>
            <a:ext cx="2033026" cy="1129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822926" y="7217131"/>
            <a:ext cx="214161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3" idx="1"/>
          </p:cNvCxnSpPr>
          <p:nvPr/>
        </p:nvCxnSpPr>
        <p:spPr>
          <a:xfrm>
            <a:off x="6434497" y="9051151"/>
            <a:ext cx="2693525" cy="1784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8248698" y="1987089"/>
            <a:ext cx="1398651" cy="1384543"/>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7" name="Oval 16"/>
          <p:cNvSpPr/>
          <p:nvPr/>
        </p:nvSpPr>
        <p:spPr>
          <a:xfrm>
            <a:off x="9128022" y="4000657"/>
            <a:ext cx="1398651" cy="13845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8" name="Flowchart: Terminator 17"/>
          <p:cNvSpPr/>
          <p:nvPr/>
        </p:nvSpPr>
        <p:spPr>
          <a:xfrm>
            <a:off x="9964537" y="6548780"/>
            <a:ext cx="6143093" cy="1271477"/>
          </a:xfrm>
          <a:prstGeom prst="flowChartTerminator">
            <a:avLst/>
          </a:prstGeom>
          <a:gradFill>
            <a:gsLst>
              <a:gs pos="0">
                <a:schemeClr val="accent1">
                  <a:lumMod val="5000"/>
                  <a:lumOff val="95000"/>
                </a:schemeClr>
              </a:gs>
              <a:gs pos="0">
                <a:srgbClr val="7030A0"/>
              </a:gs>
              <a:gs pos="100000">
                <a:schemeClr val="accent4"/>
              </a:gs>
              <a:gs pos="100000">
                <a:srgbClr val="7030A0"/>
              </a:gs>
              <a:gs pos="99000">
                <a:srgbClr val="7030A0"/>
              </a:gs>
              <a:gs pos="100000">
                <a:srgbClr val="7030A0"/>
              </a:gs>
              <a:gs pos="100000">
                <a:srgbClr val="7030A0"/>
              </a:gs>
            </a:gsLst>
            <a:lin ang="5400000" scaled="1"/>
          </a:gradFill>
          <a:ln>
            <a:noFill/>
          </a:ln>
          <a:effectLst>
            <a:innerShdw blurRad="254000" dist="381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9" name="Oval 18"/>
          <p:cNvSpPr/>
          <p:nvPr/>
        </p:nvSpPr>
        <p:spPr>
          <a:xfrm>
            <a:off x="9128022" y="6524858"/>
            <a:ext cx="1398651" cy="13845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21" name="Oval 20"/>
          <p:cNvSpPr/>
          <p:nvPr/>
        </p:nvSpPr>
        <p:spPr>
          <a:xfrm>
            <a:off x="8455560" y="8471565"/>
            <a:ext cx="1398651" cy="138454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3" name="TextBox 2"/>
          <p:cNvSpPr txBox="1"/>
          <p:nvPr/>
        </p:nvSpPr>
        <p:spPr>
          <a:xfrm>
            <a:off x="8509587" y="1892846"/>
            <a:ext cx="1079500" cy="1338700"/>
          </a:xfrm>
          <a:prstGeom prst="rect">
            <a:avLst/>
          </a:prstGeom>
          <a:noFill/>
        </p:spPr>
        <p:txBody>
          <a:bodyPr wrap="square" rtlCol="0">
            <a:spAutoFit/>
          </a:bodyPr>
          <a:lstStyle/>
          <a:p>
            <a:r>
              <a:rPr lang="en-US" sz="8099" dirty="0">
                <a:latin typeface="CommercialScript BT" panose="03030803040807090C04" pitchFamily="66" charset="0"/>
              </a:rPr>
              <a:t>1</a:t>
            </a:r>
          </a:p>
        </p:txBody>
      </p:sp>
      <p:sp>
        <p:nvSpPr>
          <p:cNvPr id="23" name="TextBox 22"/>
          <p:cNvSpPr txBox="1"/>
          <p:nvPr/>
        </p:nvSpPr>
        <p:spPr>
          <a:xfrm>
            <a:off x="9447173" y="3846640"/>
            <a:ext cx="1079500" cy="1338700"/>
          </a:xfrm>
          <a:prstGeom prst="rect">
            <a:avLst/>
          </a:prstGeom>
          <a:noFill/>
        </p:spPr>
        <p:txBody>
          <a:bodyPr wrap="square" rtlCol="0">
            <a:spAutoFit/>
          </a:bodyPr>
          <a:lstStyle/>
          <a:p>
            <a:r>
              <a:rPr lang="en-US" sz="8099" dirty="0">
                <a:latin typeface="CommercialScript BT" panose="03030803040807090C04" pitchFamily="66" charset="0"/>
              </a:rPr>
              <a:t>2</a:t>
            </a:r>
          </a:p>
        </p:txBody>
      </p:sp>
      <p:sp>
        <p:nvSpPr>
          <p:cNvPr id="24" name="TextBox 23"/>
          <p:cNvSpPr txBox="1"/>
          <p:nvPr/>
        </p:nvSpPr>
        <p:spPr>
          <a:xfrm>
            <a:off x="9418560" y="6394271"/>
            <a:ext cx="1079500" cy="1338700"/>
          </a:xfrm>
          <a:prstGeom prst="rect">
            <a:avLst/>
          </a:prstGeom>
          <a:noFill/>
        </p:spPr>
        <p:txBody>
          <a:bodyPr wrap="square" rtlCol="0">
            <a:spAutoFit/>
          </a:bodyPr>
          <a:lstStyle/>
          <a:p>
            <a:r>
              <a:rPr lang="en-US" sz="8099" dirty="0">
                <a:latin typeface="CommercialScript BT" panose="03030803040807090C04" pitchFamily="66" charset="0"/>
              </a:rPr>
              <a:t>3</a:t>
            </a:r>
          </a:p>
        </p:txBody>
      </p:sp>
      <p:sp>
        <p:nvSpPr>
          <p:cNvPr id="30" name="TextBox 29"/>
          <p:cNvSpPr txBox="1"/>
          <p:nvPr/>
        </p:nvSpPr>
        <p:spPr>
          <a:xfrm>
            <a:off x="8747847" y="8358714"/>
            <a:ext cx="1079500" cy="1338700"/>
          </a:xfrm>
          <a:prstGeom prst="rect">
            <a:avLst/>
          </a:prstGeom>
          <a:noFill/>
        </p:spPr>
        <p:txBody>
          <a:bodyPr wrap="square" rtlCol="0">
            <a:spAutoFit/>
          </a:bodyPr>
          <a:lstStyle/>
          <a:p>
            <a:r>
              <a:rPr lang="en-US" sz="8099" dirty="0">
                <a:latin typeface="CommercialScript BT" panose="03030803040807090C04" pitchFamily="66" charset="0"/>
              </a:rPr>
              <a:t>4</a:t>
            </a:r>
          </a:p>
        </p:txBody>
      </p:sp>
      <p:sp>
        <p:nvSpPr>
          <p:cNvPr id="4" name="TextBox 3"/>
          <p:cNvSpPr txBox="1"/>
          <p:nvPr/>
        </p:nvSpPr>
        <p:spPr>
          <a:xfrm>
            <a:off x="10122754" y="2259018"/>
            <a:ext cx="4221630" cy="900246"/>
          </a:xfrm>
          <a:prstGeom prst="rect">
            <a:avLst/>
          </a:prstGeom>
          <a:noFill/>
        </p:spPr>
        <p:txBody>
          <a:bodyPr wrap="square" rtlCol="0">
            <a:spAutoFit/>
          </a:bodyPr>
          <a:lstStyle/>
          <a:p>
            <a:r>
              <a:rPr lang="en-US" sz="5250" dirty="0">
                <a:latin typeface="Buxton Sketch" panose="03080500000500000004" pitchFamily="66" charset="0"/>
                <a:cs typeface="MV Boli" panose="02000500030200090000" pitchFamily="2" charset="0"/>
              </a:rPr>
              <a:t>Giới thiệu đề tài</a:t>
            </a:r>
          </a:p>
        </p:txBody>
      </p:sp>
      <p:sp>
        <p:nvSpPr>
          <p:cNvPr id="5" name="TextBox 4"/>
          <p:cNvSpPr txBox="1"/>
          <p:nvPr/>
        </p:nvSpPr>
        <p:spPr>
          <a:xfrm>
            <a:off x="10526673" y="4239364"/>
            <a:ext cx="5870273" cy="900246"/>
          </a:xfrm>
          <a:prstGeom prst="rect">
            <a:avLst/>
          </a:prstGeom>
          <a:noFill/>
        </p:spPr>
        <p:txBody>
          <a:bodyPr wrap="square" rtlCol="0">
            <a:spAutoFit/>
          </a:bodyPr>
          <a:lstStyle/>
          <a:p>
            <a:r>
              <a:rPr lang="en-US" sz="5250" dirty="0">
                <a:latin typeface="Buxton Sketch" panose="03080500000500000004" pitchFamily="66" charset="0"/>
              </a:rPr>
              <a:t>Datamining và máy học</a:t>
            </a:r>
          </a:p>
        </p:txBody>
      </p:sp>
      <p:sp>
        <p:nvSpPr>
          <p:cNvPr id="7" name="TextBox 6"/>
          <p:cNvSpPr txBox="1"/>
          <p:nvPr/>
        </p:nvSpPr>
        <p:spPr>
          <a:xfrm>
            <a:off x="10889029" y="6710528"/>
            <a:ext cx="4702221" cy="900246"/>
          </a:xfrm>
          <a:prstGeom prst="rect">
            <a:avLst/>
          </a:prstGeom>
          <a:noFill/>
        </p:spPr>
        <p:txBody>
          <a:bodyPr wrap="square" rtlCol="0">
            <a:spAutoFit/>
          </a:bodyPr>
          <a:lstStyle/>
          <a:p>
            <a:r>
              <a:rPr lang="en-US" sz="5250" dirty="0">
                <a:solidFill>
                  <a:schemeClr val="bg1"/>
                </a:solidFill>
                <a:latin typeface="Buxton Sketch" panose="03080500000500000004" pitchFamily="66" charset="0"/>
              </a:rPr>
              <a:t>Các thuật toán</a:t>
            </a:r>
          </a:p>
        </p:txBody>
      </p:sp>
      <p:sp>
        <p:nvSpPr>
          <p:cNvPr id="8" name="TextBox 7"/>
          <p:cNvSpPr txBox="1"/>
          <p:nvPr/>
        </p:nvSpPr>
        <p:spPr>
          <a:xfrm>
            <a:off x="10636267" y="8630093"/>
            <a:ext cx="4401801" cy="900246"/>
          </a:xfrm>
          <a:prstGeom prst="rect">
            <a:avLst/>
          </a:prstGeom>
          <a:noFill/>
        </p:spPr>
        <p:txBody>
          <a:bodyPr wrap="square" rtlCol="0">
            <a:spAutoFit/>
          </a:bodyPr>
          <a:lstStyle/>
          <a:p>
            <a:r>
              <a:rPr lang="en-US" sz="5250" dirty="0">
                <a:solidFill>
                  <a:schemeClr val="bg1"/>
                </a:solidFill>
                <a:latin typeface="Buxton Sketch" panose="03080500000500000004" pitchFamily="66" charset="0"/>
              </a:rPr>
              <a:t>Kết luận</a:t>
            </a:r>
          </a:p>
        </p:txBody>
      </p:sp>
      <p:sp>
        <p:nvSpPr>
          <p:cNvPr id="42" name="Rectangle 41"/>
          <p:cNvSpPr/>
          <p:nvPr/>
        </p:nvSpPr>
        <p:spPr>
          <a:xfrm>
            <a:off x="1" y="797236"/>
            <a:ext cx="18286411" cy="322124"/>
          </a:xfrm>
          <a:prstGeom prst="rect">
            <a:avLst/>
          </a:prstGeom>
          <a:gradFill flip="none" rotWithShape="1">
            <a:gsLst>
              <a:gs pos="60400">
                <a:schemeClr val="bg1">
                  <a:lumMod val="74000"/>
                </a:schemeClr>
              </a:gs>
              <a:gs pos="38750">
                <a:schemeClr val="bg1">
                  <a:lumMod val="76000"/>
                </a:schemeClr>
              </a:gs>
              <a:gs pos="0">
                <a:schemeClr val="bg1">
                  <a:lumMod val="54000"/>
                  <a:alpha val="0"/>
                </a:schemeClr>
              </a:gs>
              <a:gs pos="50000">
                <a:schemeClr val="bg1">
                  <a:lumMod val="70000"/>
                </a:schemeClr>
              </a:gs>
              <a:gs pos="100000">
                <a:schemeClr val="bg1">
                  <a:lumMod val="69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p>
        </p:txBody>
      </p:sp>
      <p:sp>
        <p:nvSpPr>
          <p:cNvPr id="43" name="Title 1"/>
          <p:cNvSpPr>
            <a:spLocks noGrp="1"/>
          </p:cNvSpPr>
          <p:nvPr>
            <p:ph type="title"/>
          </p:nvPr>
        </p:nvSpPr>
        <p:spPr>
          <a:xfrm>
            <a:off x="656297" y="5294756"/>
            <a:ext cx="6935599" cy="854659"/>
          </a:xfrm>
        </p:spPr>
        <p:txBody>
          <a:bodyPr>
            <a:noAutofit/>
          </a:bodyPr>
          <a:lstStyle/>
          <a:p>
            <a:pPr algn="ctr"/>
            <a:r>
              <a:rPr lang="en-US" sz="7200" b="1" dirty="0">
                <a:latin typeface="Times New Roman" panose="02020603050405020304" pitchFamily="18" charset="0"/>
                <a:cs typeface="Times New Roman" panose="02020603050405020304" pitchFamily="18" charset="0"/>
              </a:rPr>
              <a:t>Nội dung chính</a:t>
            </a:r>
          </a:p>
        </p:txBody>
      </p:sp>
      <p:sp>
        <p:nvSpPr>
          <p:cNvPr id="35" name="Action Button: Home 34">
            <a:hlinkClick r:id="rId2" action="ppaction://hlinksldjump" highlightClick="1"/>
          </p:cNvPr>
          <p:cNvSpPr/>
          <p:nvPr/>
        </p:nvSpPr>
        <p:spPr>
          <a:xfrm>
            <a:off x="15572386" y="8563558"/>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
        <p:nvSpPr>
          <p:cNvPr id="36" name="Text Placeholder 3"/>
          <p:cNvSpPr txBox="1">
            <a:spLocks/>
          </p:cNvSpPr>
          <p:nvPr/>
        </p:nvSpPr>
        <p:spPr>
          <a:xfrm>
            <a:off x="-15185" y="11441"/>
            <a:ext cx="18286413" cy="1186192"/>
          </a:xfrm>
          <a:prstGeom prst="rect">
            <a:avLst/>
          </a:prstGeom>
          <a:solidFill>
            <a:schemeClr val="accent1">
              <a:lumMod val="40000"/>
              <a:lumOff val="60000"/>
              <a:alpha val="69000"/>
            </a:schemeClr>
          </a:solidFill>
        </p:spPr>
        <p:txBody>
          <a:bodyPr vert="horz" lIns="163275" tIns="81638" rIns="163275" bIns="81638" rtlCol="0" anchor="ctr"/>
          <a:lstStyle>
            <a:defPPr>
              <a:defRPr lang="en-US"/>
            </a:defPPr>
            <a:lvl1pPr marL="0" algn="l" defTabSz="1632753" rtl="0" eaLnBrk="1" latinLnBrk="0" hangingPunct="1">
              <a:defRPr sz="3200" kern="1200">
                <a:solidFill>
                  <a:schemeClr val="bg2">
                    <a:lumMod val="75000"/>
                  </a:schemeClr>
                </a:solidFill>
                <a:latin typeface="+mj-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ctr"/>
            <a:r>
              <a:rPr lang="en-US" b="1" dirty="0">
                <a:solidFill>
                  <a:srgbClr val="C00000"/>
                </a:solidFill>
              </a:rPr>
              <a:t>Tên Đề Tài: DỰ ĐOÁN XẾP LOẠI TỐT  NGHIỆP DỰA TRÊN MÔ HÌNH CÓ GIÁM SÁT</a:t>
            </a:r>
          </a:p>
        </p:txBody>
      </p:sp>
    </p:spTree>
    <p:extLst>
      <p:ext uri="{BB962C8B-B14F-4D97-AF65-F5344CB8AC3E}">
        <p14:creationId xmlns:p14="http://schemas.microsoft.com/office/powerpoint/2010/main" val="3606717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ppt_x"/>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fill="hold"/>
                                        <p:tgtEl>
                                          <p:spTgt spid="33"/>
                                        </p:tgtEl>
                                        <p:attrNameLst>
                                          <p:attrName>ppt_x</p:attrName>
                                        </p:attrNameLst>
                                      </p:cBhvr>
                                      <p:tavLst>
                                        <p:tav tm="0">
                                          <p:val>
                                            <p:strVal val="#ppt_x"/>
                                          </p:val>
                                        </p:tav>
                                        <p:tav tm="100000">
                                          <p:val>
                                            <p:strVal val="#ppt_x"/>
                                          </p:val>
                                        </p:tav>
                                      </p:tavLst>
                                    </p:anim>
                                    <p:anim calcmode="lin" valueType="num">
                                      <p:cBhvr additive="base">
                                        <p:cTn id="57" dur="500" fill="hold"/>
                                        <p:tgtEl>
                                          <p:spTgt spid="3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ppt_x"/>
                                          </p:val>
                                        </p:tav>
                                        <p:tav tm="100000">
                                          <p:val>
                                            <p:strVal val="#ppt_x"/>
                                          </p:val>
                                        </p:tav>
                                      </p:tavLst>
                                    </p:anim>
                                    <p:anim calcmode="lin" valueType="num">
                                      <p:cBhvr additive="base">
                                        <p:cTn id="69" dur="500" fill="hold"/>
                                        <p:tgtEl>
                                          <p:spTgt spid="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fill="hold"/>
                                        <p:tgtEl>
                                          <p:spTgt spid="18"/>
                                        </p:tgtEl>
                                        <p:attrNameLst>
                                          <p:attrName>ppt_x</p:attrName>
                                        </p:attrNameLst>
                                      </p:cBhvr>
                                      <p:tavLst>
                                        <p:tav tm="0">
                                          <p:val>
                                            <p:strVal val="#ppt_x"/>
                                          </p:val>
                                        </p:tav>
                                        <p:tav tm="100000">
                                          <p:val>
                                            <p:strVal val="#ppt_x"/>
                                          </p:val>
                                        </p:tav>
                                      </p:tavLst>
                                    </p:anim>
                                    <p:anim calcmode="lin" valueType="num">
                                      <p:cBhvr additive="base">
                                        <p:cTn id="7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500" fill="hold"/>
                                        <p:tgtEl>
                                          <p:spTgt spid="30"/>
                                        </p:tgtEl>
                                        <p:attrNameLst>
                                          <p:attrName>ppt_x</p:attrName>
                                        </p:attrNameLst>
                                      </p:cBhvr>
                                      <p:tavLst>
                                        <p:tav tm="0">
                                          <p:val>
                                            <p:strVal val="#ppt_x"/>
                                          </p:val>
                                        </p:tav>
                                        <p:tav tm="100000">
                                          <p:val>
                                            <p:strVal val="#ppt_x"/>
                                          </p:val>
                                        </p:tav>
                                      </p:tavLst>
                                    </p:anim>
                                    <p:anim calcmode="lin" valueType="num">
                                      <p:cBhvr additive="base">
                                        <p:cTn id="83" dur="500" fill="hold"/>
                                        <p:tgtEl>
                                          <p:spTgt spid="3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additive="base">
                                        <p:cTn id="86" dur="500" fill="hold"/>
                                        <p:tgtEl>
                                          <p:spTgt spid="21"/>
                                        </p:tgtEl>
                                        <p:attrNameLst>
                                          <p:attrName>ppt_x</p:attrName>
                                        </p:attrNameLst>
                                      </p:cBhvr>
                                      <p:tavLst>
                                        <p:tav tm="0">
                                          <p:val>
                                            <p:strVal val="#ppt_x"/>
                                          </p:val>
                                        </p:tav>
                                        <p:tav tm="100000">
                                          <p:val>
                                            <p:strVal val="#ppt_x"/>
                                          </p:val>
                                        </p:tav>
                                      </p:tavLst>
                                    </p:anim>
                                    <p:anim calcmode="lin" valueType="num">
                                      <p:cBhvr additive="base">
                                        <p:cTn id="87" dur="500" fill="hold"/>
                                        <p:tgtEl>
                                          <p:spTgt spid="21"/>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 calcmode="lin" valueType="num">
                                      <p:cBhvr additive="base">
                                        <p:cTn id="90" dur="500" fill="hold"/>
                                        <p:tgtEl>
                                          <p:spTgt spid="13"/>
                                        </p:tgtEl>
                                        <p:attrNameLst>
                                          <p:attrName>ppt_x</p:attrName>
                                        </p:attrNameLst>
                                      </p:cBhvr>
                                      <p:tavLst>
                                        <p:tav tm="0">
                                          <p:val>
                                            <p:strVal val="#ppt_x"/>
                                          </p:val>
                                        </p:tav>
                                        <p:tav tm="100000">
                                          <p:val>
                                            <p:strVal val="#ppt_x"/>
                                          </p:val>
                                        </p:tav>
                                      </p:tavLst>
                                    </p:anim>
                                    <p:anim calcmode="lin" valueType="num">
                                      <p:cBhvr additive="base">
                                        <p:cTn id="91" dur="500" fill="hold"/>
                                        <p:tgtEl>
                                          <p:spTgt spid="13"/>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ppt_x"/>
                                          </p:val>
                                        </p:tav>
                                        <p:tav tm="100000">
                                          <p:val>
                                            <p:strVal val="#ppt_x"/>
                                          </p:val>
                                        </p:tav>
                                      </p:tavLst>
                                    </p:anim>
                                    <p:anim calcmode="lin" valueType="num">
                                      <p:cBhvr additive="base">
                                        <p:cTn id="9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3" grpId="0" animBg="1"/>
      <p:bldP spid="2" grpId="0" animBg="1"/>
      <p:bldP spid="17" grpId="0" animBg="1"/>
      <p:bldP spid="18" grpId="0" animBg="1"/>
      <p:bldP spid="19" grpId="0" animBg="1"/>
      <p:bldP spid="21" grpId="0" animBg="1"/>
      <p:bldP spid="3" grpId="0"/>
      <p:bldP spid="23" grpId="0"/>
      <p:bldP spid="24" grpId="0"/>
      <p:bldP spid="30" grpId="0"/>
      <p:bldP spid="4" grpId="0"/>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95" y="6170"/>
            <a:ext cx="18286413" cy="990600"/>
          </a:xfrm>
        </p:spPr>
        <p:txBody>
          <a:bodyPr/>
          <a:lstStyle/>
          <a:p>
            <a:r>
              <a:rPr lang="en-US" sz="5000" b="1" dirty="0" err="1">
                <a:latin typeface="Times New Roman" panose="02020603050405020304" pitchFamily="18" charset="0"/>
                <a:cs typeface="Times New Roman" panose="02020603050405020304" pitchFamily="18" charset="0"/>
              </a:rPr>
              <a:t>Giới</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Thiệu</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Về</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Đề</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Tài</a:t>
            </a:r>
            <a:endParaRPr lang="en-US" sz="5000" b="1" dirty="0">
              <a:latin typeface="Times New Roman" panose="02020603050405020304" pitchFamily="18" charset="0"/>
              <a:cs typeface="Times New Roman" panose="02020603050405020304" pitchFamily="18" charset="0"/>
            </a:endParaRPr>
          </a:p>
        </p:txBody>
      </p:sp>
      <p:sp>
        <p:nvSpPr>
          <p:cNvPr id="7" name="AutoShape 7"/>
          <p:cNvSpPr>
            <a:spLocks noChangeArrowheads="1"/>
          </p:cNvSpPr>
          <p:nvPr/>
        </p:nvSpPr>
        <p:spPr bwMode="gray">
          <a:xfrm>
            <a:off x="9908031" y="6321506"/>
            <a:ext cx="4792163" cy="3192271"/>
          </a:xfrm>
          <a:prstGeom prst="roundRect">
            <a:avLst>
              <a:gd name="adj" fmla="val 12699"/>
            </a:avLst>
          </a:prstGeom>
          <a:gradFill rotWithShape="1">
            <a:gsLst>
              <a:gs pos="0">
                <a:schemeClr val="folHlink">
                  <a:gamma/>
                  <a:shade val="76078"/>
                  <a:invGamma/>
                </a:schemeClr>
              </a:gs>
              <a:gs pos="100000">
                <a:schemeClr val="fo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folHlink">
                      <a:gamma/>
                      <a:shade val="60000"/>
                      <a:invGamma/>
                    </a:schemeClr>
                  </a:outerShdw>
                </a:effectLst>
              </a14:hiddenEffects>
            </a:ext>
          </a:extLst>
        </p:spPr>
        <p:txBody>
          <a:bodyPr wrap="none" anchor="ctr"/>
          <a:lstStyle/>
          <a:p>
            <a:pPr>
              <a:defRPr/>
            </a:pPr>
            <a:endParaRPr lang="en-US">
              <a:latin typeface="Arial" charset="0"/>
            </a:endParaRPr>
          </a:p>
        </p:txBody>
      </p:sp>
      <p:sp>
        <p:nvSpPr>
          <p:cNvPr id="8" name="AutoShape 8"/>
          <p:cNvSpPr>
            <a:spLocks noChangeArrowheads="1"/>
          </p:cNvSpPr>
          <p:nvPr/>
        </p:nvSpPr>
        <p:spPr bwMode="gray">
          <a:xfrm>
            <a:off x="9976293" y="6778707"/>
            <a:ext cx="4588886" cy="2598729"/>
          </a:xfrm>
          <a:prstGeom prst="roundRect">
            <a:avLst>
              <a:gd name="adj" fmla="val 16667"/>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dirty="0"/>
          </a:p>
        </p:txBody>
      </p:sp>
      <p:sp>
        <p:nvSpPr>
          <p:cNvPr id="9" name="Text Box 18"/>
          <p:cNvSpPr txBox="1">
            <a:spLocks noChangeArrowheads="1"/>
          </p:cNvSpPr>
          <p:nvPr/>
        </p:nvSpPr>
        <p:spPr bwMode="white">
          <a:xfrm>
            <a:off x="10856194" y="6345616"/>
            <a:ext cx="26146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altLang="en-US" b="1" dirty="0">
                <a:solidFill>
                  <a:srgbClr val="FFC000"/>
                </a:solidFill>
                <a:cs typeface="Arial" panose="020B0604020202020204" pitchFamily="34" charset="0"/>
              </a:rPr>
              <a:t>MỤC ĐÍCH</a:t>
            </a:r>
          </a:p>
        </p:txBody>
      </p:sp>
      <p:sp>
        <p:nvSpPr>
          <p:cNvPr id="10" name="Text Box 9"/>
          <p:cNvSpPr txBox="1">
            <a:spLocks noChangeArrowheads="1"/>
          </p:cNvSpPr>
          <p:nvPr/>
        </p:nvSpPr>
        <p:spPr bwMode="gray">
          <a:xfrm>
            <a:off x="10435422" y="7130667"/>
            <a:ext cx="4263293" cy="276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r>
              <a:rPr lang="en-US" dirty="0"/>
              <a:t> </a:t>
            </a:r>
            <a:r>
              <a:rPr lang="en-US" dirty="0" err="1"/>
              <a:t>Dự</a:t>
            </a:r>
            <a:r>
              <a:rPr lang="en-US" dirty="0"/>
              <a:t> </a:t>
            </a:r>
            <a:r>
              <a:rPr lang="en-US" dirty="0" err="1"/>
              <a:t>đoán</a:t>
            </a:r>
            <a:r>
              <a:rPr lang="en-US" dirty="0"/>
              <a:t> </a:t>
            </a:r>
            <a:r>
              <a:rPr lang="en-US" dirty="0" err="1"/>
              <a:t>xếp</a:t>
            </a:r>
            <a:r>
              <a:rPr lang="en-US" dirty="0"/>
              <a:t> </a:t>
            </a:r>
            <a:r>
              <a:rPr lang="en-US" dirty="0" err="1"/>
              <a:t>loại</a:t>
            </a:r>
            <a:r>
              <a:rPr lang="en-US" dirty="0"/>
              <a:t> </a:t>
            </a:r>
            <a:r>
              <a:rPr lang="en-US" dirty="0" err="1"/>
              <a:t>tốt</a:t>
            </a:r>
            <a:r>
              <a:rPr lang="en-US" dirty="0"/>
              <a:t> </a:t>
            </a:r>
            <a:r>
              <a:rPr lang="en-US" dirty="0" err="1"/>
              <a:t>nghiệp</a:t>
            </a:r>
            <a:r>
              <a:rPr lang="en-US" dirty="0"/>
              <a:t> </a:t>
            </a:r>
            <a:r>
              <a:rPr lang="en-US" dirty="0" err="1"/>
              <a:t>cho</a:t>
            </a:r>
            <a:r>
              <a:rPr lang="en-US" dirty="0"/>
              <a:t> </a:t>
            </a:r>
            <a:r>
              <a:rPr lang="en-US" dirty="0" err="1"/>
              <a:t>sinh</a:t>
            </a:r>
            <a:r>
              <a:rPr lang="en-US" dirty="0"/>
              <a:t> </a:t>
            </a:r>
            <a:r>
              <a:rPr lang="en-US" dirty="0" err="1"/>
              <a:t>viên</a:t>
            </a:r>
            <a:r>
              <a:rPr lang="en-US" dirty="0"/>
              <a:t> </a:t>
            </a:r>
            <a:r>
              <a:rPr lang="en-US" dirty="0" err="1"/>
              <a:t>khóa</a:t>
            </a:r>
            <a:r>
              <a:rPr lang="en-US" dirty="0"/>
              <a:t> 06DHTH </a:t>
            </a:r>
            <a:r>
              <a:rPr lang="en-US" dirty="0" err="1"/>
              <a:t>dựa</a:t>
            </a:r>
            <a:r>
              <a:rPr lang="en-US" dirty="0"/>
              <a:t> </a:t>
            </a:r>
            <a:r>
              <a:rPr lang="en-US" dirty="0" err="1"/>
              <a:t>trên</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của</a:t>
            </a:r>
            <a:r>
              <a:rPr lang="en-US" dirty="0"/>
              <a:t> 3 </a:t>
            </a:r>
            <a:r>
              <a:rPr lang="en-US" dirty="0" err="1"/>
              <a:t>năm</a:t>
            </a:r>
            <a:r>
              <a:rPr lang="en-US" dirty="0"/>
              <a:t> </a:t>
            </a:r>
            <a:r>
              <a:rPr lang="en-US" dirty="0" err="1"/>
              <a:t>đầu</a:t>
            </a:r>
            <a:endParaRPr lang="en-US" dirty="0"/>
          </a:p>
          <a:p>
            <a:endParaRPr lang="en-US" dirty="0"/>
          </a:p>
        </p:txBody>
      </p:sp>
      <p:sp>
        <p:nvSpPr>
          <p:cNvPr id="11" name="AutoShape 7"/>
          <p:cNvSpPr>
            <a:spLocks noChangeArrowheads="1"/>
          </p:cNvSpPr>
          <p:nvPr/>
        </p:nvSpPr>
        <p:spPr bwMode="gray">
          <a:xfrm>
            <a:off x="3288718" y="2807698"/>
            <a:ext cx="4792163" cy="1885752"/>
          </a:xfrm>
          <a:prstGeom prst="roundRect">
            <a:avLst>
              <a:gd name="adj" fmla="val 12699"/>
            </a:avLst>
          </a:prstGeom>
          <a:gradFill rotWithShape="1">
            <a:gsLst>
              <a:gs pos="0">
                <a:schemeClr val="folHlink">
                  <a:gamma/>
                  <a:shade val="76078"/>
                  <a:invGamma/>
                </a:schemeClr>
              </a:gs>
              <a:gs pos="100000">
                <a:schemeClr val="fo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folHlink">
                      <a:gamma/>
                      <a:shade val="60000"/>
                      <a:invGamma/>
                    </a:schemeClr>
                  </a:outerShdw>
                </a:effectLst>
              </a14:hiddenEffects>
            </a:ext>
          </a:extLst>
        </p:spPr>
        <p:txBody>
          <a:bodyPr wrap="none" anchor="ctr"/>
          <a:lstStyle/>
          <a:p>
            <a:pPr>
              <a:defRPr/>
            </a:pPr>
            <a:endParaRPr lang="en-US">
              <a:latin typeface="Arial" charset="0"/>
            </a:endParaRPr>
          </a:p>
        </p:txBody>
      </p:sp>
      <p:sp>
        <p:nvSpPr>
          <p:cNvPr id="12" name="AutoShape 8"/>
          <p:cNvSpPr>
            <a:spLocks noChangeArrowheads="1"/>
          </p:cNvSpPr>
          <p:nvPr/>
        </p:nvSpPr>
        <p:spPr bwMode="gray">
          <a:xfrm>
            <a:off x="3399234" y="3361859"/>
            <a:ext cx="4571132" cy="726309"/>
          </a:xfrm>
          <a:prstGeom prst="roundRect">
            <a:avLst>
              <a:gd name="adj" fmla="val 16667"/>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dirty="0"/>
          </a:p>
        </p:txBody>
      </p:sp>
      <p:sp>
        <p:nvSpPr>
          <p:cNvPr id="13" name="Text Box 18"/>
          <p:cNvSpPr txBox="1">
            <a:spLocks noChangeArrowheads="1"/>
          </p:cNvSpPr>
          <p:nvPr/>
        </p:nvSpPr>
        <p:spPr bwMode="white">
          <a:xfrm>
            <a:off x="3202546" y="2747228"/>
            <a:ext cx="49947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altLang="en-US" b="1" dirty="0">
                <a:solidFill>
                  <a:srgbClr val="FFC000"/>
                </a:solidFill>
                <a:cs typeface="Arial" panose="020B0604020202020204" pitchFamily="34" charset="0"/>
              </a:rPr>
              <a:t>MÔI TRƯỜNG TRIỂN KHAI</a:t>
            </a:r>
          </a:p>
        </p:txBody>
      </p:sp>
      <p:sp>
        <p:nvSpPr>
          <p:cNvPr id="14" name="Text Box 9"/>
          <p:cNvSpPr txBox="1">
            <a:spLocks noChangeArrowheads="1"/>
          </p:cNvSpPr>
          <p:nvPr/>
        </p:nvSpPr>
        <p:spPr bwMode="gray">
          <a:xfrm>
            <a:off x="3904594" y="3532058"/>
            <a:ext cx="42632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r>
              <a:rPr lang="en-US" dirty="0"/>
              <a:t>MATLAB  </a:t>
            </a:r>
            <a:r>
              <a:rPr lang="en-US" dirty="0" err="1"/>
              <a:t>và</a:t>
            </a:r>
            <a:r>
              <a:rPr lang="en-US" dirty="0"/>
              <a:t> WEKA</a:t>
            </a:r>
            <a:endParaRPr lang="en-US" b="1" dirty="0"/>
          </a:p>
        </p:txBody>
      </p:sp>
      <p:sp>
        <p:nvSpPr>
          <p:cNvPr id="15" name="AutoShape 7"/>
          <p:cNvSpPr>
            <a:spLocks noChangeArrowheads="1"/>
          </p:cNvSpPr>
          <p:nvPr/>
        </p:nvSpPr>
        <p:spPr bwMode="gray">
          <a:xfrm>
            <a:off x="2707491" y="5270317"/>
            <a:ext cx="5271091" cy="4278039"/>
          </a:xfrm>
          <a:prstGeom prst="roundRect">
            <a:avLst>
              <a:gd name="adj" fmla="val 12699"/>
            </a:avLst>
          </a:prstGeom>
          <a:gradFill rotWithShape="1">
            <a:gsLst>
              <a:gs pos="0">
                <a:schemeClr val="folHlink">
                  <a:gamma/>
                  <a:shade val="76078"/>
                  <a:invGamma/>
                </a:schemeClr>
              </a:gs>
              <a:gs pos="100000">
                <a:schemeClr val="fo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folHlink">
                      <a:gamma/>
                      <a:shade val="60000"/>
                      <a:invGamma/>
                    </a:schemeClr>
                  </a:outerShdw>
                </a:effectLst>
              </a14:hiddenEffects>
            </a:ext>
          </a:extLst>
        </p:spPr>
        <p:txBody>
          <a:bodyPr wrap="none" anchor="ctr"/>
          <a:lstStyle/>
          <a:p>
            <a:pPr>
              <a:defRPr/>
            </a:pPr>
            <a:endParaRPr lang="en-US">
              <a:latin typeface="Arial" charset="0"/>
            </a:endParaRPr>
          </a:p>
        </p:txBody>
      </p:sp>
      <p:sp>
        <p:nvSpPr>
          <p:cNvPr id="16" name="AutoShape 8"/>
          <p:cNvSpPr>
            <a:spLocks noChangeArrowheads="1"/>
          </p:cNvSpPr>
          <p:nvPr/>
        </p:nvSpPr>
        <p:spPr bwMode="gray">
          <a:xfrm>
            <a:off x="2864666" y="5684296"/>
            <a:ext cx="4995553" cy="3602495"/>
          </a:xfrm>
          <a:prstGeom prst="roundRect">
            <a:avLst>
              <a:gd name="adj" fmla="val 16667"/>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dirty="0"/>
          </a:p>
        </p:txBody>
      </p:sp>
      <p:sp>
        <p:nvSpPr>
          <p:cNvPr id="17" name="Text Box 18"/>
          <p:cNvSpPr txBox="1">
            <a:spLocks noChangeArrowheads="1"/>
          </p:cNvSpPr>
          <p:nvPr/>
        </p:nvSpPr>
        <p:spPr bwMode="white">
          <a:xfrm>
            <a:off x="3834533" y="5216374"/>
            <a:ext cx="26146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altLang="en-US" b="1" dirty="0">
                <a:solidFill>
                  <a:srgbClr val="FFC000"/>
                </a:solidFill>
                <a:cs typeface="Arial" panose="020B0604020202020204" pitchFamily="34" charset="0"/>
              </a:rPr>
              <a:t>YÊU CẦU</a:t>
            </a:r>
          </a:p>
        </p:txBody>
      </p:sp>
      <p:sp>
        <p:nvSpPr>
          <p:cNvPr id="18" name="Text Box 9"/>
          <p:cNvSpPr txBox="1">
            <a:spLocks noChangeArrowheads="1"/>
          </p:cNvSpPr>
          <p:nvPr/>
        </p:nvSpPr>
        <p:spPr bwMode="gray">
          <a:xfrm>
            <a:off x="3021530" y="6106321"/>
            <a:ext cx="477484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r>
              <a:rPr lang="en-US" dirty="0"/>
              <a:t>Dựa trên điểm trung bình các môn học có sẵn của sinh viên sử dụng thuật toán phân lớp SVM, C4.5, Bayes, phân tích kết quả so sánh với mô hình WEKA.</a:t>
            </a:r>
            <a:endParaRPr lang="en-US" sz="2000" dirty="0"/>
          </a:p>
        </p:txBody>
      </p:sp>
      <p:sp>
        <p:nvSpPr>
          <p:cNvPr id="19" name="AutoShape 7"/>
          <p:cNvSpPr>
            <a:spLocks noChangeArrowheads="1"/>
          </p:cNvSpPr>
          <p:nvPr/>
        </p:nvSpPr>
        <p:spPr bwMode="gray">
          <a:xfrm>
            <a:off x="10135603" y="2764162"/>
            <a:ext cx="4345331" cy="2905460"/>
          </a:xfrm>
          <a:prstGeom prst="roundRect">
            <a:avLst>
              <a:gd name="adj" fmla="val 12699"/>
            </a:avLst>
          </a:prstGeom>
          <a:gradFill rotWithShape="1">
            <a:gsLst>
              <a:gs pos="0">
                <a:schemeClr val="folHlink">
                  <a:gamma/>
                  <a:shade val="76078"/>
                  <a:invGamma/>
                </a:schemeClr>
              </a:gs>
              <a:gs pos="100000">
                <a:schemeClr val="fo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folHlink">
                      <a:gamma/>
                      <a:shade val="60000"/>
                      <a:invGamma/>
                    </a:schemeClr>
                  </a:outerShdw>
                </a:effectLst>
              </a14:hiddenEffects>
            </a:ext>
          </a:extLst>
        </p:spPr>
        <p:txBody>
          <a:bodyPr wrap="none" anchor="ctr"/>
          <a:lstStyle/>
          <a:p>
            <a:pPr>
              <a:defRPr/>
            </a:pPr>
            <a:endParaRPr lang="en-US">
              <a:latin typeface="Arial" charset="0"/>
            </a:endParaRPr>
          </a:p>
        </p:txBody>
      </p:sp>
      <p:sp>
        <p:nvSpPr>
          <p:cNvPr id="20" name="AutoShape 8"/>
          <p:cNvSpPr>
            <a:spLocks noChangeArrowheads="1"/>
          </p:cNvSpPr>
          <p:nvPr/>
        </p:nvSpPr>
        <p:spPr bwMode="gray">
          <a:xfrm>
            <a:off x="10203864" y="3221360"/>
            <a:ext cx="4113598" cy="2256435"/>
          </a:xfrm>
          <a:prstGeom prst="roundRect">
            <a:avLst>
              <a:gd name="adj" fmla="val 16667"/>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dirty="0"/>
          </a:p>
        </p:txBody>
      </p:sp>
      <p:sp>
        <p:nvSpPr>
          <p:cNvPr id="21" name="Text Box 18"/>
          <p:cNvSpPr txBox="1">
            <a:spLocks noChangeArrowheads="1"/>
          </p:cNvSpPr>
          <p:nvPr/>
        </p:nvSpPr>
        <p:spPr bwMode="white">
          <a:xfrm>
            <a:off x="11083765" y="2788270"/>
            <a:ext cx="26146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altLang="en-US" b="1" dirty="0">
                <a:solidFill>
                  <a:srgbClr val="FFC000"/>
                </a:solidFill>
                <a:cs typeface="Arial" panose="020B0604020202020204" pitchFamily="34" charset="0"/>
              </a:rPr>
              <a:t>PHẠM VI</a:t>
            </a:r>
          </a:p>
        </p:txBody>
      </p:sp>
      <p:sp>
        <p:nvSpPr>
          <p:cNvPr id="22" name="Text Box 9"/>
          <p:cNvSpPr txBox="1">
            <a:spLocks noChangeArrowheads="1"/>
          </p:cNvSpPr>
          <p:nvPr/>
        </p:nvSpPr>
        <p:spPr bwMode="gray">
          <a:xfrm>
            <a:off x="10299377" y="3613335"/>
            <a:ext cx="426329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r>
              <a:rPr lang="en-US" dirty="0"/>
              <a:t> </a:t>
            </a:r>
            <a:r>
              <a:rPr lang="en-US" dirty="0" err="1"/>
              <a:t>Các</a:t>
            </a:r>
            <a:r>
              <a:rPr lang="en-US" dirty="0"/>
              <a:t> </a:t>
            </a:r>
            <a:r>
              <a:rPr lang="en-US" dirty="0" err="1"/>
              <a:t>khóa</a:t>
            </a:r>
            <a:r>
              <a:rPr lang="en-US" dirty="0"/>
              <a:t> 03DHTH, 04DHTH, 05DHTH </a:t>
            </a:r>
            <a:r>
              <a:rPr lang="en-US" dirty="0" err="1"/>
              <a:t>khoa</a:t>
            </a:r>
            <a:r>
              <a:rPr lang="en-US" dirty="0"/>
              <a:t> </a:t>
            </a:r>
            <a:r>
              <a:rPr lang="en-US" dirty="0" err="1"/>
              <a:t>Công</a:t>
            </a:r>
            <a:r>
              <a:rPr lang="en-US" dirty="0"/>
              <a:t> </a:t>
            </a:r>
            <a:r>
              <a:rPr lang="en-US" dirty="0" err="1"/>
              <a:t>Nghệ</a:t>
            </a:r>
            <a:r>
              <a:rPr lang="en-US" dirty="0"/>
              <a:t> </a:t>
            </a:r>
            <a:r>
              <a:rPr lang="en-US" dirty="0" err="1"/>
              <a:t>Thông</a:t>
            </a:r>
            <a:r>
              <a:rPr lang="en-US" dirty="0"/>
              <a:t> Tin </a:t>
            </a:r>
            <a:r>
              <a:rPr lang="en-US" dirty="0" err="1"/>
              <a:t>trường</a:t>
            </a:r>
            <a:r>
              <a:rPr lang="en-US" dirty="0"/>
              <a:t> DHCNTP.</a:t>
            </a:r>
            <a:endParaRPr lang="en-US" b="1" dirty="0"/>
          </a:p>
        </p:txBody>
      </p:sp>
      <p:sp>
        <p:nvSpPr>
          <p:cNvPr id="23" name="Action Button: Home 22">
            <a:hlinkClick r:id="rId2" action="ppaction://hlinksldjump" highlightClick="1"/>
          </p:cNvPr>
          <p:cNvSpPr/>
          <p:nvPr/>
        </p:nvSpPr>
        <p:spPr>
          <a:xfrm>
            <a:off x="15308891" y="860888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1667823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anim calcmode="lin" valueType="num">
                                      <p:cBhvr>
                                        <p:cTn id="67" dur="1000" fill="hold"/>
                                        <p:tgtEl>
                                          <p:spTgt spid="22"/>
                                        </p:tgtEl>
                                        <p:attrNameLst>
                                          <p:attrName>ppt_x</p:attrName>
                                        </p:attrNameLst>
                                      </p:cBhvr>
                                      <p:tavLst>
                                        <p:tav tm="0">
                                          <p:val>
                                            <p:strVal val="#ppt_x"/>
                                          </p:val>
                                        </p:tav>
                                        <p:tav tm="100000">
                                          <p:val>
                                            <p:strVal val="#ppt_x"/>
                                          </p:val>
                                        </p:tav>
                                      </p:tavLst>
                                    </p:anim>
                                    <p:anim calcmode="lin" valueType="num">
                                      <p:cBhvr>
                                        <p:cTn id="6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1000"/>
                                        <p:tgtEl>
                                          <p:spTgt spid="9"/>
                                        </p:tgtEl>
                                      </p:cBhvr>
                                    </p:animEffect>
                                    <p:anim calcmode="lin" valueType="num">
                                      <p:cBhvr>
                                        <p:cTn id="74" dur="1000" fill="hold"/>
                                        <p:tgtEl>
                                          <p:spTgt spid="9"/>
                                        </p:tgtEl>
                                        <p:attrNameLst>
                                          <p:attrName>ppt_x</p:attrName>
                                        </p:attrNameLst>
                                      </p:cBhvr>
                                      <p:tavLst>
                                        <p:tav tm="0">
                                          <p:val>
                                            <p:strVal val="#ppt_x"/>
                                          </p:val>
                                        </p:tav>
                                        <p:tav tm="100000">
                                          <p:val>
                                            <p:strVal val="#ppt_x"/>
                                          </p:val>
                                        </p:tav>
                                      </p:tavLst>
                                    </p:anim>
                                    <p:anim calcmode="lin" valueType="num">
                                      <p:cBhvr>
                                        <p:cTn id="75" dur="1000" fill="hold"/>
                                        <p:tgtEl>
                                          <p:spTgt spid="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1000"/>
                                        <p:tgtEl>
                                          <p:spTgt spid="10"/>
                                        </p:tgtEl>
                                      </p:cBhvr>
                                    </p:animEffect>
                                    <p:anim calcmode="lin" valueType="num">
                                      <p:cBhvr>
                                        <p:cTn id="79" dur="1000" fill="hold"/>
                                        <p:tgtEl>
                                          <p:spTgt spid="10"/>
                                        </p:tgtEl>
                                        <p:attrNameLst>
                                          <p:attrName>ppt_x</p:attrName>
                                        </p:attrNameLst>
                                      </p:cBhvr>
                                      <p:tavLst>
                                        <p:tav tm="0">
                                          <p:val>
                                            <p:strVal val="#ppt_x"/>
                                          </p:val>
                                        </p:tav>
                                        <p:tav tm="100000">
                                          <p:val>
                                            <p:strVal val="#ppt_x"/>
                                          </p:val>
                                        </p:tav>
                                      </p:tavLst>
                                    </p:anim>
                                    <p:anim calcmode="lin" valueType="num">
                                      <p:cBhvr>
                                        <p:cTn id="80" dur="1000" fill="hold"/>
                                        <p:tgtEl>
                                          <p:spTgt spid="1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1000"/>
                                        <p:tgtEl>
                                          <p:spTgt spid="7"/>
                                        </p:tgtEl>
                                      </p:cBhvr>
                                    </p:animEffect>
                                    <p:anim calcmode="lin" valueType="num">
                                      <p:cBhvr>
                                        <p:cTn id="84" dur="1000" fill="hold"/>
                                        <p:tgtEl>
                                          <p:spTgt spid="7"/>
                                        </p:tgtEl>
                                        <p:attrNameLst>
                                          <p:attrName>ppt_x</p:attrName>
                                        </p:attrNameLst>
                                      </p:cBhvr>
                                      <p:tavLst>
                                        <p:tav tm="0">
                                          <p:val>
                                            <p:strVal val="#ppt_x"/>
                                          </p:val>
                                        </p:tav>
                                        <p:tav tm="100000">
                                          <p:val>
                                            <p:strVal val="#ppt_x"/>
                                          </p:val>
                                        </p:tav>
                                      </p:tavLst>
                                    </p:anim>
                                    <p:anim calcmode="lin" valueType="num">
                                      <p:cBhvr>
                                        <p:cTn id="85" dur="1000" fill="hold"/>
                                        <p:tgtEl>
                                          <p:spTgt spid="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1000"/>
                                        <p:tgtEl>
                                          <p:spTgt spid="8"/>
                                        </p:tgtEl>
                                      </p:cBhvr>
                                    </p:animEffect>
                                    <p:anim calcmode="lin" valueType="num">
                                      <p:cBhvr>
                                        <p:cTn id="89" dur="1000" fill="hold"/>
                                        <p:tgtEl>
                                          <p:spTgt spid="8"/>
                                        </p:tgtEl>
                                        <p:attrNameLst>
                                          <p:attrName>ppt_x</p:attrName>
                                        </p:attrNameLst>
                                      </p:cBhvr>
                                      <p:tavLst>
                                        <p:tav tm="0">
                                          <p:val>
                                            <p:strVal val="#ppt_x"/>
                                          </p:val>
                                        </p:tav>
                                        <p:tav tm="100000">
                                          <p:val>
                                            <p:strVal val="#ppt_x"/>
                                          </p:val>
                                        </p:tav>
                                      </p:tavLst>
                                    </p:anim>
                                    <p:anim calcmode="lin" valueType="num">
                                      <p:cBhvr>
                                        <p:cTn id="9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animBg="1"/>
      <p:bldP spid="13" grpId="0"/>
      <p:bldP spid="14" grpId="0"/>
      <p:bldP spid="15" grpId="0" animBg="1"/>
      <p:bldP spid="16" grpId="0" animBg="1"/>
      <p:bldP spid="17" grpId="0"/>
      <p:bldP spid="18" grpId="0"/>
      <p:bldP spid="19" grpId="0" animBg="1"/>
      <p:bldP spid="20" grpId="0" animBg="1"/>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95" y="13075"/>
            <a:ext cx="18286413" cy="990600"/>
          </a:xfrm>
        </p:spPr>
        <p:txBody>
          <a:bodyPr/>
          <a:lstStyle/>
          <a:p>
            <a:pPr lvl="0"/>
            <a:r>
              <a:rPr lang="en" sz="5000" b="1" dirty="0">
                <a:solidFill>
                  <a:srgbClr val="FFFFFF"/>
                </a:solidFill>
                <a:latin typeface="Times New Roman" panose="02020603050405020304" pitchFamily="18" charset="0"/>
                <a:ea typeface="Muli"/>
                <a:cs typeface="Times New Roman" panose="02020603050405020304" pitchFamily="18" charset="0"/>
                <a:sym typeface="Muli"/>
              </a:rPr>
              <a:t>Datamining và máy học</a:t>
            </a:r>
          </a:p>
        </p:txBody>
      </p:sp>
      <p:sp>
        <p:nvSpPr>
          <p:cNvPr id="5" name="Cloud Callout 4"/>
          <p:cNvSpPr/>
          <p:nvPr/>
        </p:nvSpPr>
        <p:spPr>
          <a:xfrm>
            <a:off x="11258441" y="1983184"/>
            <a:ext cx="3645405" cy="2088232"/>
          </a:xfrm>
          <a:prstGeom prst="cloudCallout">
            <a:avLst/>
          </a:prstGeom>
          <a:solidFill>
            <a:schemeClr val="tx2">
              <a:lumMod val="60000"/>
              <a:lumOff val="40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a:solidFill>
                  <a:srgbClr val="FFFF00"/>
                </a:solidFill>
              </a:rPr>
              <a:t> </a:t>
            </a:r>
            <a:r>
              <a:rPr lang="en-US" sz="4000" b="1" dirty="0" err="1">
                <a:solidFill>
                  <a:srgbClr val="FFFF00"/>
                </a:solidFill>
              </a:rPr>
              <a:t>Máy</a:t>
            </a:r>
            <a:r>
              <a:rPr lang="en-US" sz="4000" b="1" dirty="0">
                <a:solidFill>
                  <a:srgbClr val="FFFF00"/>
                </a:solidFill>
              </a:rPr>
              <a:t> </a:t>
            </a:r>
            <a:r>
              <a:rPr lang="en-US" sz="4000" b="1" dirty="0" err="1">
                <a:solidFill>
                  <a:srgbClr val="FFFF00"/>
                </a:solidFill>
              </a:rPr>
              <a:t>học</a:t>
            </a:r>
            <a:r>
              <a:rPr lang="en-US" sz="4000" b="1" dirty="0">
                <a:solidFill>
                  <a:srgbClr val="FFFF00"/>
                </a:solidFill>
              </a:rPr>
              <a:t> </a:t>
            </a:r>
            <a:r>
              <a:rPr lang="en-US" sz="4000" b="1" dirty="0" err="1">
                <a:solidFill>
                  <a:srgbClr val="FFFF00"/>
                </a:solidFill>
              </a:rPr>
              <a:t>là</a:t>
            </a:r>
            <a:r>
              <a:rPr lang="en-US" sz="4000" b="1" dirty="0">
                <a:solidFill>
                  <a:srgbClr val="FFFF00"/>
                </a:solidFill>
              </a:rPr>
              <a:t> </a:t>
            </a:r>
            <a:r>
              <a:rPr lang="en-US" sz="4000" b="1" dirty="0" err="1">
                <a:solidFill>
                  <a:srgbClr val="FFFF00"/>
                </a:solidFill>
              </a:rPr>
              <a:t>gì</a:t>
            </a:r>
            <a:r>
              <a:rPr lang="en-US" sz="4000" b="1" dirty="0">
                <a:solidFill>
                  <a:srgbClr val="FFFF00"/>
                </a:solidFill>
              </a:rPr>
              <a:t>?</a:t>
            </a:r>
          </a:p>
        </p:txBody>
      </p:sp>
      <p:sp>
        <p:nvSpPr>
          <p:cNvPr id="6" name="Rounded Rectangle 5"/>
          <p:cNvSpPr/>
          <p:nvPr/>
        </p:nvSpPr>
        <p:spPr>
          <a:xfrm>
            <a:off x="3202546" y="4333410"/>
            <a:ext cx="12285150" cy="3531470"/>
          </a:xfrm>
          <a:prstGeom prst="roundRect">
            <a:avLst/>
          </a:prstGeom>
          <a:effectLst>
            <a:innerShdw blurRad="63500" dist="50800" dir="8100000">
              <a:prstClr val="black">
                <a:alpha val="50000"/>
              </a:prstClr>
            </a:innerShdw>
          </a:effectLst>
        </p:spPr>
        <p:style>
          <a:lnRef idx="2">
            <a:schemeClr val="accent4"/>
          </a:lnRef>
          <a:fillRef idx="1">
            <a:schemeClr val="lt1"/>
          </a:fillRef>
          <a:effectRef idx="0">
            <a:schemeClr val="accent4"/>
          </a:effectRef>
          <a:fontRef idx="minor">
            <a:schemeClr val="dk1"/>
          </a:fontRef>
        </p:style>
        <p:txBody>
          <a:bodyPr anchor="ctr"/>
          <a:lstStyle/>
          <a:p>
            <a:pPr lvl="0"/>
            <a:r>
              <a:rPr lang="en-US" sz="4000" b="1" dirty="0" err="1">
                <a:solidFill>
                  <a:schemeClr val="accent1"/>
                </a:solidFill>
                <a:latin typeface="Roboto Condensed Light (Headings)"/>
                <a:cs typeface="Times New Roman" panose="02020603050405020304" pitchFamily="18" charset="0"/>
              </a:rPr>
              <a:t>Là</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một</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lĩnh</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vực</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của</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trí</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tuệ</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nhân</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tạo</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liên</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quan</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đến</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việc</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nghiên</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cứu</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và</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xây</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dựng</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các</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kĩ</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thuật</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cho</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phép</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các</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hệ</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thống</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học</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tự</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động</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từ</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dữ</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liệu</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để</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giải</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quyết</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những</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vấn</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đề</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cụ</a:t>
            </a:r>
            <a:r>
              <a:rPr lang="en-US" sz="4000" b="1" dirty="0">
                <a:solidFill>
                  <a:schemeClr val="accent1"/>
                </a:solidFill>
                <a:latin typeface="Roboto Condensed Light (Headings)"/>
                <a:cs typeface="Times New Roman" panose="02020603050405020304" pitchFamily="18" charset="0"/>
              </a:rPr>
              <a:t> </a:t>
            </a:r>
            <a:r>
              <a:rPr lang="en-US" sz="4000" b="1" dirty="0" err="1">
                <a:solidFill>
                  <a:schemeClr val="accent1"/>
                </a:solidFill>
                <a:latin typeface="Roboto Condensed Light (Headings)"/>
                <a:cs typeface="Times New Roman" panose="02020603050405020304" pitchFamily="18" charset="0"/>
              </a:rPr>
              <a:t>thể</a:t>
            </a:r>
            <a:r>
              <a:rPr lang="en-US" sz="4000" b="1" dirty="0">
                <a:solidFill>
                  <a:schemeClr val="accent1"/>
                </a:solidFill>
                <a:latin typeface="Roboto Condensed Light (Headings)"/>
                <a:cs typeface="Times New Roman" panose="02020603050405020304" pitchFamily="18" charset="0"/>
              </a:rPr>
              <a:t>.</a:t>
            </a:r>
          </a:p>
        </p:txBody>
      </p:sp>
      <p:sp>
        <p:nvSpPr>
          <p:cNvPr id="8" name="Action Button: Home 7">
            <a:hlinkClick r:id="rId2" action="ppaction://hlinksldjump" highlightClick="1"/>
          </p:cNvPr>
          <p:cNvSpPr/>
          <p:nvPr/>
        </p:nvSpPr>
        <p:spPr>
          <a:xfrm>
            <a:off x="15308891" y="860888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33664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95" y="0"/>
            <a:ext cx="18286413" cy="990600"/>
          </a:xfrm>
        </p:spPr>
        <p:txBody>
          <a:bodyPr/>
          <a:lstStyle/>
          <a:p>
            <a:pPr lvl="0"/>
            <a:r>
              <a:rPr lang="en" sz="5000" b="1" dirty="0">
                <a:solidFill>
                  <a:srgbClr val="FFFFFF"/>
                </a:solidFill>
                <a:latin typeface="Times New Roman" panose="02020603050405020304" pitchFamily="18" charset="0"/>
                <a:ea typeface="Muli"/>
                <a:cs typeface="Times New Roman" panose="02020603050405020304" pitchFamily="18" charset="0"/>
                <a:sym typeface="Muli"/>
              </a:rPr>
              <a:t>Datamining và máy học</a:t>
            </a:r>
          </a:p>
        </p:txBody>
      </p:sp>
      <p:sp>
        <p:nvSpPr>
          <p:cNvPr id="5" name="Isosceles Triangle 4"/>
          <p:cNvSpPr/>
          <p:nvPr/>
        </p:nvSpPr>
        <p:spPr>
          <a:xfrm rot="5400000">
            <a:off x="7222239" y="2402821"/>
            <a:ext cx="298450" cy="146050"/>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4000"/>
          </a:p>
        </p:txBody>
      </p:sp>
      <p:sp>
        <p:nvSpPr>
          <p:cNvPr id="6" name="Rounded Rectangle 5"/>
          <p:cNvSpPr/>
          <p:nvPr/>
        </p:nvSpPr>
        <p:spPr>
          <a:xfrm>
            <a:off x="2752496" y="5481197"/>
            <a:ext cx="12335435" cy="3870431"/>
          </a:xfrm>
          <a:prstGeom prst="roundRect">
            <a:avLst/>
          </a:prstGeom>
          <a:effectLst>
            <a:innerShdw blurRad="63500" dist="50800" dir="8100000">
              <a:prstClr val="black">
                <a:alpha val="50000"/>
              </a:prstClr>
            </a:innerShdw>
          </a:effectLst>
        </p:spPr>
        <p:style>
          <a:lnRef idx="2">
            <a:schemeClr val="accent4"/>
          </a:lnRef>
          <a:fillRef idx="1">
            <a:schemeClr val="lt1"/>
          </a:fillRef>
          <a:effectRef idx="0">
            <a:schemeClr val="accent4"/>
          </a:effectRef>
          <a:fontRef idx="minor">
            <a:schemeClr val="dk1"/>
          </a:fontRef>
        </p:style>
        <p:txBody>
          <a:bodyPr anchor="ctr"/>
          <a:lstStyle/>
          <a:p>
            <a:r>
              <a:rPr lang="en-US" sz="4000" b="1" dirty="0">
                <a:solidFill>
                  <a:schemeClr val="accent1"/>
                </a:solidFill>
              </a:rPr>
              <a:t>Khai thác dữ liệu là sử dụng các kỹ thuật tính toán để phân tích tìm ra </a:t>
            </a:r>
            <a:r>
              <a:rPr lang="en-US" sz="4000" b="1" dirty="0" err="1">
                <a:solidFill>
                  <a:schemeClr val="accent1"/>
                </a:solidFill>
              </a:rPr>
              <a:t>những</a:t>
            </a:r>
            <a:r>
              <a:rPr lang="en-US" sz="4000" b="1" dirty="0">
                <a:solidFill>
                  <a:schemeClr val="accent1"/>
                </a:solidFill>
              </a:rPr>
              <a:t> </a:t>
            </a:r>
            <a:r>
              <a:rPr lang="en-US" sz="4000" b="1" dirty="0" err="1">
                <a:solidFill>
                  <a:schemeClr val="accent1"/>
                </a:solidFill>
              </a:rPr>
              <a:t>mẫu</a:t>
            </a:r>
            <a:r>
              <a:rPr lang="en-US" sz="4000" b="1" dirty="0">
                <a:solidFill>
                  <a:schemeClr val="accent1"/>
                </a:solidFill>
              </a:rPr>
              <a:t> </a:t>
            </a:r>
            <a:r>
              <a:rPr lang="en-US" sz="4000" b="1" dirty="0" err="1">
                <a:solidFill>
                  <a:schemeClr val="accent1"/>
                </a:solidFill>
              </a:rPr>
              <a:t>có</a:t>
            </a:r>
            <a:r>
              <a:rPr lang="en-US" sz="4000" b="1" dirty="0">
                <a:solidFill>
                  <a:schemeClr val="accent1"/>
                </a:solidFill>
              </a:rPr>
              <a:t> </a:t>
            </a:r>
            <a:r>
              <a:rPr lang="en-US" sz="4000" b="1" dirty="0" err="1">
                <a:solidFill>
                  <a:schemeClr val="accent1"/>
                </a:solidFill>
              </a:rPr>
              <a:t>giá</a:t>
            </a:r>
            <a:r>
              <a:rPr lang="en-US" sz="4000" b="1" dirty="0">
                <a:solidFill>
                  <a:schemeClr val="accent1"/>
                </a:solidFill>
              </a:rPr>
              <a:t> </a:t>
            </a:r>
            <a:r>
              <a:rPr lang="en-US" sz="4000" b="1" dirty="0" err="1">
                <a:solidFill>
                  <a:schemeClr val="accent1"/>
                </a:solidFill>
              </a:rPr>
              <a:t>trị</a:t>
            </a:r>
            <a:r>
              <a:rPr lang="en-US" sz="4000" b="1" dirty="0">
                <a:solidFill>
                  <a:schemeClr val="accent1"/>
                </a:solidFill>
              </a:rPr>
              <a:t> trong một lượng lớn dữ liệu </a:t>
            </a:r>
            <a:r>
              <a:rPr lang="en-US" sz="4000" b="1" dirty="0" err="1">
                <a:solidFill>
                  <a:schemeClr val="accent1"/>
                </a:solidFill>
              </a:rPr>
              <a:t>mà</a:t>
            </a:r>
            <a:r>
              <a:rPr lang="en-US" sz="4000" b="1" dirty="0">
                <a:solidFill>
                  <a:schemeClr val="accent1"/>
                </a:solidFill>
              </a:rPr>
              <a:t> </a:t>
            </a:r>
            <a:r>
              <a:rPr lang="en-US" sz="4000" b="1" dirty="0" err="1">
                <a:solidFill>
                  <a:schemeClr val="accent1"/>
                </a:solidFill>
              </a:rPr>
              <a:t>chúng</a:t>
            </a:r>
            <a:r>
              <a:rPr lang="en-US" sz="4000" b="1" dirty="0">
                <a:solidFill>
                  <a:schemeClr val="accent1"/>
                </a:solidFill>
              </a:rPr>
              <a:t> ta </a:t>
            </a:r>
            <a:r>
              <a:rPr lang="en-US" sz="4000" b="1" dirty="0" err="1">
                <a:solidFill>
                  <a:schemeClr val="accent1"/>
                </a:solidFill>
              </a:rPr>
              <a:t>khó</a:t>
            </a:r>
            <a:r>
              <a:rPr lang="en-US" sz="4000" b="1" dirty="0">
                <a:solidFill>
                  <a:schemeClr val="accent1"/>
                </a:solidFill>
              </a:rPr>
              <a:t> </a:t>
            </a:r>
            <a:r>
              <a:rPr lang="en-US" sz="4000" b="1" dirty="0" err="1">
                <a:solidFill>
                  <a:schemeClr val="accent1"/>
                </a:solidFill>
              </a:rPr>
              <a:t>phát</a:t>
            </a:r>
            <a:r>
              <a:rPr lang="en-US" sz="4000" b="1" dirty="0">
                <a:solidFill>
                  <a:schemeClr val="accent1"/>
                </a:solidFill>
              </a:rPr>
              <a:t> </a:t>
            </a:r>
            <a:r>
              <a:rPr lang="en-US" sz="4000" b="1" dirty="0" err="1">
                <a:solidFill>
                  <a:schemeClr val="accent1"/>
                </a:solidFill>
              </a:rPr>
              <a:t>hiện</a:t>
            </a:r>
            <a:r>
              <a:rPr lang="en-US" sz="4000" b="1" dirty="0">
                <a:solidFill>
                  <a:schemeClr val="accent1"/>
                </a:solidFill>
              </a:rPr>
              <a:t> </a:t>
            </a:r>
            <a:r>
              <a:rPr lang="en-US" sz="4000" b="1" dirty="0" err="1">
                <a:solidFill>
                  <a:schemeClr val="accent1"/>
                </a:solidFill>
              </a:rPr>
              <a:t>bằng</a:t>
            </a:r>
            <a:r>
              <a:rPr lang="en-US" sz="4000" b="1" dirty="0">
                <a:solidFill>
                  <a:schemeClr val="accent1"/>
                </a:solidFill>
              </a:rPr>
              <a:t> </a:t>
            </a:r>
            <a:r>
              <a:rPr lang="en-US" sz="4000" b="1" dirty="0" err="1">
                <a:solidFill>
                  <a:schemeClr val="accent1"/>
                </a:solidFill>
              </a:rPr>
              <a:t>các</a:t>
            </a:r>
            <a:r>
              <a:rPr lang="en-US" sz="4000" b="1" dirty="0">
                <a:solidFill>
                  <a:schemeClr val="accent1"/>
                </a:solidFill>
              </a:rPr>
              <a:t> </a:t>
            </a:r>
            <a:r>
              <a:rPr lang="en-US" sz="4000" b="1" dirty="0" err="1">
                <a:solidFill>
                  <a:schemeClr val="accent1"/>
                </a:solidFill>
              </a:rPr>
              <a:t>kĩ</a:t>
            </a:r>
            <a:r>
              <a:rPr lang="en-US" sz="4000" b="1" dirty="0">
                <a:solidFill>
                  <a:schemeClr val="accent1"/>
                </a:solidFill>
              </a:rPr>
              <a:t> </a:t>
            </a:r>
            <a:r>
              <a:rPr lang="en-US" sz="4000" b="1" dirty="0" err="1">
                <a:solidFill>
                  <a:schemeClr val="accent1"/>
                </a:solidFill>
              </a:rPr>
              <a:t>thuật</a:t>
            </a:r>
            <a:r>
              <a:rPr lang="en-US" sz="4000" b="1" dirty="0">
                <a:solidFill>
                  <a:schemeClr val="accent1"/>
                </a:solidFill>
              </a:rPr>
              <a:t> </a:t>
            </a:r>
            <a:r>
              <a:rPr lang="en-US" sz="4000" b="1" dirty="0" err="1">
                <a:solidFill>
                  <a:schemeClr val="accent1"/>
                </a:solidFill>
              </a:rPr>
              <a:t>thông</a:t>
            </a:r>
            <a:r>
              <a:rPr lang="en-US" sz="4000" b="1" dirty="0">
                <a:solidFill>
                  <a:schemeClr val="accent1"/>
                </a:solidFill>
              </a:rPr>
              <a:t> </a:t>
            </a:r>
            <a:r>
              <a:rPr lang="en-US" sz="4000" b="1" dirty="0" err="1">
                <a:solidFill>
                  <a:schemeClr val="accent1"/>
                </a:solidFill>
              </a:rPr>
              <a:t>thường</a:t>
            </a:r>
            <a:r>
              <a:rPr lang="en-US" sz="4000" b="1" dirty="0">
                <a:solidFill>
                  <a:schemeClr val="accent1"/>
                </a:solidFill>
              </a:rPr>
              <a:t> </a:t>
            </a:r>
            <a:r>
              <a:rPr lang="en-US" sz="4000" b="1" dirty="0" err="1">
                <a:solidFill>
                  <a:schemeClr val="accent1"/>
                </a:solidFill>
              </a:rPr>
              <a:t>và</a:t>
            </a:r>
            <a:r>
              <a:rPr lang="en-US" sz="4000" b="1" dirty="0">
                <a:solidFill>
                  <a:schemeClr val="accent1"/>
                </a:solidFill>
              </a:rPr>
              <a:t> quản trị được. Nó còn là sự kết hợp của nhiều lĩnh vực.</a:t>
            </a:r>
          </a:p>
        </p:txBody>
      </p:sp>
      <p:sp>
        <p:nvSpPr>
          <p:cNvPr id="8" name="Action Button: Home 7">
            <a:hlinkClick r:id="rId2" action="ppaction://hlinksldjump" highlightClick="1"/>
          </p:cNvPr>
          <p:cNvSpPr/>
          <p:nvPr/>
        </p:nvSpPr>
        <p:spPr>
          <a:xfrm>
            <a:off x="15308891" y="8608885"/>
            <a:ext cx="2425675" cy="1485487"/>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pic>
        <p:nvPicPr>
          <p:cNvPr id="9" name="Picture 30" descr="Kết quả hình ảnh cho target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528471" y="3616505"/>
            <a:ext cx="24384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loud Callout 9"/>
          <p:cNvSpPr/>
          <p:nvPr/>
        </p:nvSpPr>
        <p:spPr bwMode="auto">
          <a:xfrm>
            <a:off x="11528472" y="1860531"/>
            <a:ext cx="4193594" cy="2026003"/>
          </a:xfrm>
          <a:prstGeom prst="cloudCallou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4"/>
          </a:lnRef>
          <a:fillRef idx="1">
            <a:schemeClr val="lt1"/>
          </a:fillRef>
          <a:effectRef idx="0">
            <a:schemeClr val="accent4"/>
          </a:effectRef>
          <a:fontRef idx="minor">
            <a:schemeClr val="dk1"/>
          </a:fontRef>
        </p:style>
        <p:txBody>
          <a:bodyPr anchor="ctr"/>
          <a:lstStyle/>
          <a:p>
            <a:pPr algn="ctr">
              <a:defRPr/>
            </a:pPr>
            <a:r>
              <a:rPr lang="en" sz="3600" dirty="0">
                <a:solidFill>
                  <a:srgbClr val="C00000"/>
                </a:solidFill>
                <a:latin typeface="Muli"/>
                <a:ea typeface="Muli"/>
                <a:cs typeface="Muli"/>
                <a:sym typeface="Muli"/>
              </a:rPr>
              <a:t>Datamining</a:t>
            </a:r>
            <a:endParaRPr lang="vi-VN" sz="3600" b="1" dirty="0">
              <a:solidFill>
                <a:srgbClr val="C00000"/>
              </a:solidFill>
            </a:endParaRPr>
          </a:p>
        </p:txBody>
      </p:sp>
    </p:spTree>
    <p:extLst>
      <p:ext uri="{BB962C8B-B14F-4D97-AF65-F5344CB8AC3E}">
        <p14:creationId xmlns:p14="http://schemas.microsoft.com/office/powerpoint/2010/main" val="16163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0"/>
            <a:ext cx="18286413" cy="990600"/>
          </a:xfrm>
        </p:spPr>
        <p:txBody>
          <a:bodyPr/>
          <a:lstStyle/>
          <a:p>
            <a:pPr lvl="0"/>
            <a:r>
              <a:rPr lang="en" sz="5000" b="1" dirty="0">
                <a:solidFill>
                  <a:srgbClr val="FFFFFF"/>
                </a:solidFill>
                <a:latin typeface="Times New Roman" panose="02020603050405020304" pitchFamily="18" charset="0"/>
                <a:ea typeface="Muli"/>
                <a:cs typeface="Times New Roman" panose="02020603050405020304" pitchFamily="18" charset="0"/>
                <a:sym typeface="Muli"/>
              </a:rPr>
              <a:t>Datamining gồm 4 thuật ngữ</a:t>
            </a:r>
          </a:p>
        </p:txBody>
      </p:sp>
      <p:sp>
        <p:nvSpPr>
          <p:cNvPr id="5" name="AutoShape 8" descr="Kết quả hình ảnh cho tem phieu"/>
          <p:cNvSpPr>
            <a:spLocks noChangeAspect="1" noChangeArrowheads="1"/>
          </p:cNvSpPr>
          <p:nvPr/>
        </p:nvSpPr>
        <p:spPr bwMode="auto">
          <a:xfrm>
            <a:off x="11053693" y="2590691"/>
            <a:ext cx="588625" cy="58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6" name="AutoShape 10" descr="Kết quả hình ảnh cho tem phieu"/>
          <p:cNvSpPr>
            <a:spLocks noChangeAspect="1" noChangeArrowheads="1"/>
          </p:cNvSpPr>
          <p:nvPr/>
        </p:nvSpPr>
        <p:spPr bwMode="auto">
          <a:xfrm>
            <a:off x="11206093" y="2743091"/>
            <a:ext cx="588625" cy="58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7" name="AutoShape 12" descr="Kết quả hình ảnh cho tem phieu"/>
          <p:cNvSpPr>
            <a:spLocks noChangeAspect="1" noChangeArrowheads="1"/>
          </p:cNvSpPr>
          <p:nvPr/>
        </p:nvSpPr>
        <p:spPr bwMode="auto">
          <a:xfrm>
            <a:off x="11358493" y="2895491"/>
            <a:ext cx="588625" cy="58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8" name="AutoShape 10" descr=" art &amp; design earth GIF"/>
          <p:cNvSpPr>
            <a:spLocks noChangeAspect="1" noChangeArrowheads="1"/>
          </p:cNvSpPr>
          <p:nvPr/>
        </p:nvSpPr>
        <p:spPr bwMode="auto">
          <a:xfrm>
            <a:off x="11510893" y="3047891"/>
            <a:ext cx="588625" cy="58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9" name="AutoShape 12" descr=" art &amp; design earth GIF"/>
          <p:cNvSpPr>
            <a:spLocks noChangeAspect="1" noChangeArrowheads="1"/>
          </p:cNvSpPr>
          <p:nvPr/>
        </p:nvSpPr>
        <p:spPr bwMode="auto">
          <a:xfrm>
            <a:off x="11663293" y="3200291"/>
            <a:ext cx="588625" cy="58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10" name="AutoShape 14" descr=" art &amp; design earth GIF"/>
          <p:cNvSpPr>
            <a:spLocks noChangeAspect="1" noChangeArrowheads="1"/>
          </p:cNvSpPr>
          <p:nvPr/>
        </p:nvSpPr>
        <p:spPr bwMode="auto">
          <a:xfrm>
            <a:off x="11815693" y="3352691"/>
            <a:ext cx="588625" cy="58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11" name="AutoShape 7"/>
          <p:cNvSpPr>
            <a:spLocks noChangeArrowheads="1"/>
          </p:cNvSpPr>
          <p:nvPr/>
        </p:nvSpPr>
        <p:spPr bwMode="auto">
          <a:xfrm>
            <a:off x="8170968" y="3579848"/>
            <a:ext cx="4856153" cy="2304084"/>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endParaRPr lang="en-US" sz="2400" b="1" dirty="0">
              <a:effectLst>
                <a:outerShdw blurRad="38100" dist="38100" dir="2700000" algn="tl">
                  <a:srgbClr val="C0C0C0"/>
                </a:outerShdw>
              </a:effectLst>
            </a:endParaRPr>
          </a:p>
        </p:txBody>
      </p:sp>
      <p:sp>
        <p:nvSpPr>
          <p:cNvPr id="12" name="AutoShape 3"/>
          <p:cNvSpPr>
            <a:spLocks noChangeArrowheads="1"/>
          </p:cNvSpPr>
          <p:nvPr/>
        </p:nvSpPr>
        <p:spPr bwMode="gray">
          <a:xfrm>
            <a:off x="791947" y="1408085"/>
            <a:ext cx="5751377" cy="3490010"/>
          </a:xfrm>
          <a:prstGeom prst="roundRect">
            <a:avLst>
              <a:gd name="adj" fmla="val 12699"/>
            </a:avLst>
          </a:prstGeom>
          <a:gradFill rotWithShape="1">
            <a:gsLst>
              <a:gs pos="0">
                <a:schemeClr val="accent1">
                  <a:gamma/>
                  <a:shade val="60392"/>
                  <a:invGamma/>
                </a:schemeClr>
              </a:gs>
              <a:gs pos="100000">
                <a:schemeClr val="accent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accent1">
                      <a:gamma/>
                      <a:shade val="60000"/>
                      <a:invGamma/>
                    </a:schemeClr>
                  </a:outerShdw>
                </a:effectLst>
              </a14:hiddenEffects>
            </a:ext>
          </a:extLst>
        </p:spPr>
        <p:txBody>
          <a:bodyPr wrap="none" anchor="ctr"/>
          <a:lstStyle/>
          <a:p>
            <a:pPr>
              <a:defRPr/>
            </a:pPr>
            <a:endParaRPr lang="en-US">
              <a:latin typeface="Arial" charset="0"/>
            </a:endParaRPr>
          </a:p>
        </p:txBody>
      </p:sp>
      <p:sp>
        <p:nvSpPr>
          <p:cNvPr id="13" name="AutoShape 4"/>
          <p:cNvSpPr>
            <a:spLocks noChangeArrowheads="1"/>
          </p:cNvSpPr>
          <p:nvPr/>
        </p:nvSpPr>
        <p:spPr bwMode="gray">
          <a:xfrm>
            <a:off x="1000974" y="2259965"/>
            <a:ext cx="5445513" cy="2546917"/>
          </a:xfrm>
          <a:prstGeom prst="roundRect">
            <a:avLst>
              <a:gd name="adj" fmla="val 15903"/>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dirty="0" err="1"/>
              <a:t>Nó</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cái</a:t>
            </a:r>
            <a:r>
              <a:rPr lang="en-US" dirty="0"/>
              <a:t> </a:t>
            </a:r>
            <a:r>
              <a:rPr lang="en-US" dirty="0" err="1"/>
              <a:t>dữ</a:t>
            </a:r>
            <a:r>
              <a:rPr lang="en-US" dirty="0"/>
              <a:t> </a:t>
            </a:r>
            <a:r>
              <a:rPr lang="en-US" dirty="0" err="1"/>
              <a:t>liệu</a:t>
            </a:r>
            <a:endParaRPr lang="en-US" dirty="0"/>
          </a:p>
          <a:p>
            <a:pPr>
              <a:spcBef>
                <a:spcPct val="0"/>
              </a:spcBef>
              <a:buClrTx/>
              <a:buFontTx/>
              <a:buNone/>
            </a:pPr>
            <a:r>
              <a:rPr lang="en-US" dirty="0"/>
              <a:t>ban </a:t>
            </a:r>
            <a:r>
              <a:rPr lang="en-US" dirty="0" err="1"/>
              <a:t>đầu</a:t>
            </a:r>
            <a:r>
              <a:rPr lang="en-US" dirty="0"/>
              <a:t> </a:t>
            </a:r>
            <a:r>
              <a:rPr lang="en-US" dirty="0" err="1"/>
              <a:t>mà</a:t>
            </a:r>
            <a:r>
              <a:rPr lang="en-US" dirty="0"/>
              <a:t> ta </a:t>
            </a:r>
            <a:r>
              <a:rPr lang="en-US" dirty="0" err="1"/>
              <a:t>có</a:t>
            </a:r>
            <a:r>
              <a:rPr lang="en-US" dirty="0"/>
              <a:t> </a:t>
            </a:r>
            <a:r>
              <a:rPr lang="en-US" dirty="0" err="1"/>
              <a:t>nhằm</a:t>
            </a:r>
            <a:r>
              <a:rPr lang="en-US" dirty="0"/>
              <a:t> </a:t>
            </a:r>
            <a:r>
              <a:rPr lang="en-US" dirty="0" err="1"/>
              <a:t>cải</a:t>
            </a:r>
            <a:r>
              <a:rPr lang="en-US" dirty="0"/>
              <a:t> </a:t>
            </a:r>
            <a:r>
              <a:rPr lang="en-US" dirty="0" err="1"/>
              <a:t>thiện</a:t>
            </a:r>
            <a:endParaRPr lang="en-US" dirty="0"/>
          </a:p>
          <a:p>
            <a:pPr>
              <a:spcBef>
                <a:spcPct val="0"/>
              </a:spcBef>
              <a:buClrTx/>
              <a:buFontTx/>
              <a:buNone/>
            </a:pPr>
            <a:r>
              <a:rPr lang="en-US" dirty="0"/>
              <a:t>chất lượng của kết quả khai thác</a:t>
            </a:r>
          </a:p>
          <a:p>
            <a:pPr>
              <a:spcBef>
                <a:spcPct val="0"/>
              </a:spcBef>
              <a:buClrTx/>
              <a:buFontTx/>
              <a:buNone/>
            </a:pPr>
            <a:r>
              <a:rPr lang="en-US" dirty="0" err="1"/>
              <a:t>dữ</a:t>
            </a:r>
            <a:r>
              <a:rPr lang="en-US" dirty="0"/>
              <a:t> </a:t>
            </a:r>
            <a:r>
              <a:rPr lang="en-US" dirty="0" err="1"/>
              <a:t>liệu</a:t>
            </a:r>
            <a:r>
              <a:rPr lang="en-US" dirty="0"/>
              <a:t>.</a:t>
            </a:r>
            <a:endParaRPr lang="vi-VN" altLang="en-US" sz="2400" b="1" i="1" dirty="0">
              <a:latin typeface="Times New Roman" panose="02020603050405020304" pitchFamily="18" charset="0"/>
              <a:cs typeface="Times New Roman" panose="02020603050405020304" pitchFamily="18" charset="0"/>
            </a:endParaRPr>
          </a:p>
        </p:txBody>
      </p:sp>
      <p:sp>
        <p:nvSpPr>
          <p:cNvPr id="14" name="Text Box 18"/>
          <p:cNvSpPr txBox="1">
            <a:spLocks noChangeArrowheads="1"/>
          </p:cNvSpPr>
          <p:nvPr/>
        </p:nvSpPr>
        <p:spPr bwMode="white">
          <a:xfrm>
            <a:off x="758499" y="1495273"/>
            <a:ext cx="55520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sz="3600" b="1" dirty="0">
                <a:solidFill>
                  <a:schemeClr val="bg1"/>
                </a:solidFill>
              </a:rPr>
              <a:t>Tiền Xử Lý Dữ Liệu</a:t>
            </a:r>
            <a:endParaRPr lang="en-US" altLang="en-US" sz="3600" b="1" dirty="0">
              <a:solidFill>
                <a:schemeClr val="bg1"/>
              </a:solidFill>
              <a:cs typeface="Arial" panose="020B0604020202020204" pitchFamily="34" charset="0"/>
            </a:endParaRPr>
          </a:p>
        </p:txBody>
      </p:sp>
      <p:sp>
        <p:nvSpPr>
          <p:cNvPr id="15" name="AutoShape 7"/>
          <p:cNvSpPr>
            <a:spLocks noChangeArrowheads="1"/>
          </p:cNvSpPr>
          <p:nvPr/>
        </p:nvSpPr>
        <p:spPr bwMode="gray">
          <a:xfrm>
            <a:off x="10325750" y="6680857"/>
            <a:ext cx="5683906" cy="2846222"/>
          </a:xfrm>
          <a:prstGeom prst="roundRect">
            <a:avLst>
              <a:gd name="adj" fmla="val 12699"/>
            </a:avLst>
          </a:prstGeom>
          <a:gradFill rotWithShape="1">
            <a:gsLst>
              <a:gs pos="0">
                <a:schemeClr val="folHlink">
                  <a:gamma/>
                  <a:shade val="76078"/>
                  <a:invGamma/>
                </a:schemeClr>
              </a:gs>
              <a:gs pos="100000">
                <a:schemeClr val="fo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folHlink">
                      <a:gamma/>
                      <a:shade val="60000"/>
                      <a:invGamma/>
                    </a:schemeClr>
                  </a:outerShdw>
                </a:effectLst>
              </a14:hiddenEffects>
            </a:ext>
          </a:extLst>
        </p:spPr>
        <p:txBody>
          <a:bodyPr wrap="none" anchor="ctr"/>
          <a:lstStyle/>
          <a:p>
            <a:pPr>
              <a:defRPr/>
            </a:pPr>
            <a:endParaRPr lang="en-US">
              <a:latin typeface="Arial" charset="0"/>
            </a:endParaRPr>
          </a:p>
        </p:txBody>
      </p:sp>
      <p:sp>
        <p:nvSpPr>
          <p:cNvPr id="16" name="AutoShape 8"/>
          <p:cNvSpPr>
            <a:spLocks noChangeArrowheads="1"/>
          </p:cNvSpPr>
          <p:nvPr/>
        </p:nvSpPr>
        <p:spPr bwMode="gray">
          <a:xfrm>
            <a:off x="10547750" y="7550927"/>
            <a:ext cx="5365068" cy="1903128"/>
          </a:xfrm>
          <a:prstGeom prst="roundRect">
            <a:avLst>
              <a:gd name="adj" fmla="val 16667"/>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17" name="Text Box 18"/>
          <p:cNvSpPr txBox="1">
            <a:spLocks noChangeArrowheads="1"/>
          </p:cNvSpPr>
          <p:nvPr/>
        </p:nvSpPr>
        <p:spPr bwMode="white">
          <a:xfrm>
            <a:off x="10643055" y="6799218"/>
            <a:ext cx="50492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sz="3600" b="1" dirty="0">
                <a:solidFill>
                  <a:schemeClr val="bg1"/>
                </a:solidFill>
              </a:rPr>
              <a:t>Phân Lớp</a:t>
            </a:r>
            <a:endParaRPr lang="en-US" altLang="en-US" sz="3600" b="1" dirty="0">
              <a:solidFill>
                <a:schemeClr val="bg1"/>
              </a:solidFill>
              <a:cs typeface="Arial" panose="020B0604020202020204" pitchFamily="34" charset="0"/>
            </a:endParaRPr>
          </a:p>
        </p:txBody>
      </p:sp>
      <p:sp>
        <p:nvSpPr>
          <p:cNvPr id="18" name="Text Box 9"/>
          <p:cNvSpPr txBox="1">
            <a:spLocks noChangeArrowheads="1"/>
          </p:cNvSpPr>
          <p:nvPr/>
        </p:nvSpPr>
        <p:spPr bwMode="gray">
          <a:xfrm>
            <a:off x="10457578" y="7807561"/>
            <a:ext cx="555207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lvl="0"/>
            <a:r>
              <a:rPr lang="en-US" dirty="0" err="1"/>
              <a:t>Là</a:t>
            </a:r>
            <a:r>
              <a:rPr lang="en-US" dirty="0"/>
              <a:t> </a:t>
            </a:r>
            <a:r>
              <a:rPr lang="en-US" dirty="0" err="1"/>
              <a:t>quá</a:t>
            </a:r>
            <a:r>
              <a:rPr lang="en-US" dirty="0"/>
              <a:t> </a:t>
            </a:r>
            <a:r>
              <a:rPr lang="en-US" dirty="0" err="1"/>
              <a:t>trình</a:t>
            </a:r>
            <a:r>
              <a:rPr lang="en-US" dirty="0"/>
              <a:t> </a:t>
            </a:r>
            <a:r>
              <a:rPr lang="en-US" dirty="0" err="1"/>
              <a:t>gán</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err="1"/>
              <a:t>mẫu</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có</a:t>
            </a:r>
            <a:r>
              <a:rPr lang="en-US" dirty="0"/>
              <a:t> </a:t>
            </a:r>
            <a:r>
              <a:rPr lang="en-US" dirty="0" err="1"/>
              <a:t>thể</a:t>
            </a:r>
            <a:r>
              <a:rPr lang="en-US" dirty="0"/>
              <a:t>.</a:t>
            </a:r>
          </a:p>
        </p:txBody>
      </p:sp>
      <p:sp>
        <p:nvSpPr>
          <p:cNvPr id="19" name="AutoShape 11"/>
          <p:cNvSpPr>
            <a:spLocks noChangeArrowheads="1"/>
          </p:cNvSpPr>
          <p:nvPr/>
        </p:nvSpPr>
        <p:spPr bwMode="gray">
          <a:xfrm>
            <a:off x="810900" y="6551875"/>
            <a:ext cx="5683906" cy="3429077"/>
          </a:xfrm>
          <a:prstGeom prst="roundRect">
            <a:avLst>
              <a:gd name="adj" fmla="val 12699"/>
            </a:avLst>
          </a:prstGeom>
          <a:gradFill rotWithShape="1">
            <a:gsLst>
              <a:gs pos="0">
                <a:schemeClr val="hlink">
                  <a:gamma/>
                  <a:shade val="60392"/>
                  <a:invGamma/>
                </a:schemeClr>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hlink">
                      <a:gamma/>
                      <a:shade val="60000"/>
                      <a:invGamma/>
                    </a:schemeClr>
                  </a:outerShdw>
                </a:effectLst>
              </a14:hiddenEffects>
            </a:ext>
          </a:extLst>
        </p:spPr>
        <p:txBody>
          <a:bodyPr wrap="none" anchor="ctr"/>
          <a:lstStyle/>
          <a:p>
            <a:pPr>
              <a:defRPr/>
            </a:pPr>
            <a:endParaRPr lang="en-US">
              <a:latin typeface="Arial" charset="0"/>
            </a:endParaRPr>
          </a:p>
        </p:txBody>
      </p:sp>
      <p:sp>
        <p:nvSpPr>
          <p:cNvPr id="20" name="AutoShape 12"/>
          <p:cNvSpPr>
            <a:spLocks noChangeArrowheads="1"/>
          </p:cNvSpPr>
          <p:nvPr/>
        </p:nvSpPr>
        <p:spPr bwMode="gray">
          <a:xfrm>
            <a:off x="1032901" y="7421946"/>
            <a:ext cx="5365068" cy="2350506"/>
          </a:xfrm>
          <a:prstGeom prst="roundRect">
            <a:avLst>
              <a:gd name="adj" fmla="val 16667"/>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sp>
        <p:nvSpPr>
          <p:cNvPr id="21" name="Text Box 18"/>
          <p:cNvSpPr txBox="1">
            <a:spLocks noChangeArrowheads="1"/>
          </p:cNvSpPr>
          <p:nvPr/>
        </p:nvSpPr>
        <p:spPr bwMode="white">
          <a:xfrm>
            <a:off x="1674899" y="6663746"/>
            <a:ext cx="3688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sz="3600" b="1" dirty="0">
                <a:solidFill>
                  <a:schemeClr val="bg1"/>
                </a:solidFill>
              </a:rPr>
              <a:t>Gom cụm</a:t>
            </a:r>
            <a:endParaRPr lang="en-US" altLang="en-US" sz="3600" b="1" dirty="0">
              <a:solidFill>
                <a:schemeClr val="bg1"/>
              </a:solidFill>
              <a:cs typeface="Arial" panose="020B0604020202020204" pitchFamily="34" charset="0"/>
            </a:endParaRPr>
          </a:p>
        </p:txBody>
      </p:sp>
      <p:sp>
        <p:nvSpPr>
          <p:cNvPr id="22" name="Text Box 9"/>
          <p:cNvSpPr txBox="1">
            <a:spLocks noChangeArrowheads="1"/>
          </p:cNvSpPr>
          <p:nvPr/>
        </p:nvSpPr>
        <p:spPr bwMode="gray">
          <a:xfrm>
            <a:off x="1011232" y="7483560"/>
            <a:ext cx="555778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lvl="0"/>
            <a:r>
              <a:rPr lang="en-US" dirty="0" err="1"/>
              <a:t>Quá</a:t>
            </a:r>
            <a:r>
              <a:rPr lang="en-US" dirty="0"/>
              <a:t> </a:t>
            </a:r>
            <a:r>
              <a:rPr lang="en-US" dirty="0" err="1"/>
              <a:t>trình</a:t>
            </a:r>
            <a:r>
              <a:rPr lang="en-US" dirty="0"/>
              <a:t> </a:t>
            </a:r>
            <a:r>
              <a:rPr lang="en-US" dirty="0" err="1"/>
              <a:t>nhóm</a:t>
            </a:r>
            <a:r>
              <a:rPr lang="en-US" dirty="0"/>
              <a:t> </a:t>
            </a:r>
            <a:r>
              <a:rPr lang="en-US" dirty="0" err="1"/>
              <a:t>tích</a:t>
            </a:r>
            <a:r>
              <a:rPr lang="en-US" dirty="0"/>
              <a:t> </a:t>
            </a:r>
            <a:r>
              <a:rPr lang="en-US" dirty="0" err="1"/>
              <a:t>hợp</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thành</a:t>
            </a:r>
            <a:r>
              <a:rPr lang="en-US" dirty="0"/>
              <a:t> </a:t>
            </a:r>
            <a:r>
              <a:rPr lang="en-US" dirty="0" err="1"/>
              <a:t>những</a:t>
            </a:r>
            <a:r>
              <a:rPr lang="en-US" dirty="0"/>
              <a:t> </a:t>
            </a:r>
            <a:r>
              <a:rPr lang="en-US" dirty="0" err="1"/>
              <a:t>cụm</a:t>
            </a:r>
            <a:r>
              <a:rPr lang="en-US" dirty="0"/>
              <a:t> hay </a:t>
            </a:r>
            <a:r>
              <a:rPr lang="en-US" dirty="0" err="1"/>
              <a:t>nhóm</a:t>
            </a:r>
            <a:r>
              <a:rPr lang="en-US" dirty="0"/>
              <a:t> </a:t>
            </a:r>
            <a:r>
              <a:rPr lang="en-US" dirty="0" err="1"/>
              <a:t>đảm</a:t>
            </a:r>
            <a:r>
              <a:rPr lang="en-US" dirty="0"/>
              <a:t> </a:t>
            </a:r>
            <a:r>
              <a:rPr lang="en-US" dirty="0" err="1"/>
              <a:t>bảo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cùng</a:t>
            </a:r>
            <a:r>
              <a:rPr lang="en-US" dirty="0"/>
              <a:t> </a:t>
            </a:r>
            <a:r>
              <a:rPr lang="en-US" dirty="0" err="1"/>
              <a:t>cụm</a:t>
            </a:r>
            <a:r>
              <a:rPr lang="en-US" dirty="0"/>
              <a:t> </a:t>
            </a:r>
            <a:r>
              <a:rPr lang="en-US" dirty="0" err="1"/>
              <a:t>có</a:t>
            </a:r>
            <a:r>
              <a:rPr lang="en-US" dirty="0"/>
              <a:t> </a:t>
            </a:r>
            <a:r>
              <a:rPr lang="en-US" dirty="0" err="1"/>
              <a:t>độ</a:t>
            </a:r>
            <a:r>
              <a:rPr lang="en-US" dirty="0"/>
              <a:t> </a:t>
            </a:r>
            <a:r>
              <a:rPr lang="en-US" dirty="0" err="1"/>
              <a:t>tương</a:t>
            </a:r>
            <a:r>
              <a:rPr lang="en-US" dirty="0"/>
              <a:t> </a:t>
            </a:r>
            <a:r>
              <a:rPr lang="en-US" dirty="0" err="1"/>
              <a:t>tự</a:t>
            </a:r>
            <a:r>
              <a:rPr lang="en-US" dirty="0"/>
              <a:t> </a:t>
            </a:r>
            <a:r>
              <a:rPr lang="en-US" dirty="0" err="1"/>
              <a:t>cao</a:t>
            </a:r>
            <a:r>
              <a:rPr lang="en-US" dirty="0"/>
              <a:t> </a:t>
            </a:r>
            <a:r>
              <a:rPr lang="en-US" dirty="0" err="1"/>
              <a:t>và</a:t>
            </a:r>
            <a:r>
              <a:rPr lang="en-US" dirty="0"/>
              <a:t> </a:t>
            </a:r>
            <a:r>
              <a:rPr lang="en-US" dirty="0" err="1"/>
              <a:t>khác</a:t>
            </a:r>
            <a:r>
              <a:rPr lang="en-US" dirty="0"/>
              <a:t> </a:t>
            </a:r>
            <a:r>
              <a:rPr lang="en-US" dirty="0" err="1"/>
              <a:t>với</a:t>
            </a:r>
            <a:r>
              <a:rPr lang="en-US" dirty="0"/>
              <a:t> </a:t>
            </a:r>
            <a:r>
              <a:rPr lang="en-US" dirty="0" err="1"/>
              <a:t>đối</a:t>
            </a:r>
            <a:r>
              <a:rPr lang="en-US" dirty="0"/>
              <a:t> </a:t>
            </a:r>
            <a:r>
              <a:rPr lang="en-US" dirty="0" err="1"/>
              <a:t>tượng</a:t>
            </a:r>
            <a:r>
              <a:rPr lang="en-US" dirty="0"/>
              <a:t> </a:t>
            </a:r>
            <a:r>
              <a:rPr lang="en-US" dirty="0" err="1"/>
              <a:t>cụm</a:t>
            </a:r>
            <a:r>
              <a:rPr lang="en-US" dirty="0"/>
              <a:t> </a:t>
            </a:r>
            <a:r>
              <a:rPr lang="en-US" dirty="0" err="1"/>
              <a:t>còn</a:t>
            </a:r>
            <a:r>
              <a:rPr lang="en-US" dirty="0"/>
              <a:t> </a:t>
            </a:r>
            <a:r>
              <a:rPr lang="en-US" dirty="0" err="1"/>
              <a:t>lại</a:t>
            </a:r>
            <a:r>
              <a:rPr lang="en-US" dirty="0"/>
              <a:t>.</a:t>
            </a:r>
          </a:p>
        </p:txBody>
      </p:sp>
      <p:sp>
        <p:nvSpPr>
          <p:cNvPr id="23" name="AutoShape 15"/>
          <p:cNvSpPr>
            <a:spLocks noChangeArrowheads="1"/>
          </p:cNvSpPr>
          <p:nvPr/>
        </p:nvSpPr>
        <p:spPr bwMode="gray">
          <a:xfrm>
            <a:off x="10376517" y="1422141"/>
            <a:ext cx="5958451" cy="3509776"/>
          </a:xfrm>
          <a:prstGeom prst="roundRect">
            <a:avLst>
              <a:gd name="adj" fmla="val 12699"/>
            </a:avLst>
          </a:prstGeom>
          <a:gradFill rotWithShape="1">
            <a:gsLst>
              <a:gs pos="0">
                <a:schemeClr val="accent2">
                  <a:gamma/>
                  <a:shade val="60392"/>
                  <a:invGamma/>
                </a:schemeClr>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chemeClr val="accent2">
                      <a:gamma/>
                      <a:shade val="60000"/>
                      <a:invGamma/>
                    </a:schemeClr>
                  </a:outerShdw>
                </a:effectLst>
              </a14:hiddenEffects>
            </a:ext>
          </a:extLst>
        </p:spPr>
        <p:txBody>
          <a:bodyPr wrap="none" anchor="ctr"/>
          <a:lstStyle/>
          <a:p>
            <a:pPr>
              <a:defRPr/>
            </a:pPr>
            <a:endParaRPr lang="en-US" dirty="0">
              <a:latin typeface="Arial" charset="0"/>
            </a:endParaRPr>
          </a:p>
        </p:txBody>
      </p:sp>
      <p:sp>
        <p:nvSpPr>
          <p:cNvPr id="24" name="AutoShape 16"/>
          <p:cNvSpPr>
            <a:spLocks noChangeArrowheads="1"/>
          </p:cNvSpPr>
          <p:nvPr/>
        </p:nvSpPr>
        <p:spPr bwMode="gray">
          <a:xfrm>
            <a:off x="10591128" y="2282319"/>
            <a:ext cx="5469295" cy="2589272"/>
          </a:xfrm>
          <a:prstGeom prst="roundRect">
            <a:avLst>
              <a:gd name="adj" fmla="val 16667"/>
            </a:avLst>
          </a:prstGeom>
          <a:solidFill>
            <a:srgbClr val="FFFFFF"/>
          </a:solidFill>
          <a:ln>
            <a:noFill/>
          </a:ln>
          <a:effectLst>
            <a:prstShdw prst="shdw17" dist="28398" dir="14606097">
              <a:srgbClr val="999999"/>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vi-VN" altLang="en-US" sz="1800"/>
          </a:p>
        </p:txBody>
      </p:sp>
      <p:grpSp>
        <p:nvGrpSpPr>
          <p:cNvPr id="26" name="Group 20"/>
          <p:cNvGrpSpPr>
            <a:grpSpLocks/>
          </p:cNvGrpSpPr>
          <p:nvPr/>
        </p:nvGrpSpPr>
        <p:grpSpPr bwMode="auto">
          <a:xfrm>
            <a:off x="6310272" y="3941316"/>
            <a:ext cx="4134990" cy="3592591"/>
            <a:chOff x="1968" y="1488"/>
            <a:chExt cx="1776" cy="1766"/>
          </a:xfrm>
        </p:grpSpPr>
        <p:sp>
          <p:nvSpPr>
            <p:cNvPr id="27" name="AutoShape 21"/>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en-US">
                <a:latin typeface="Arial" charset="0"/>
              </a:endParaRPr>
            </a:p>
          </p:txBody>
        </p:sp>
        <p:sp>
          <p:nvSpPr>
            <p:cNvPr id="28" name="AutoShape 22"/>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en-US">
                <a:latin typeface="Arial" charset="0"/>
              </a:endParaRPr>
            </a:p>
          </p:txBody>
        </p:sp>
        <p:sp>
          <p:nvSpPr>
            <p:cNvPr id="29" name="AutoShape 23"/>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en-US">
                <a:latin typeface="Arial" charset="0"/>
              </a:endParaRPr>
            </a:p>
          </p:txBody>
        </p:sp>
        <p:sp>
          <p:nvSpPr>
            <p:cNvPr id="30"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a:noFill/>
            </a:ln>
            <a:effectLst>
              <a:outerShdw dist="81320" dir="3080412" algn="ctr" rotWithShape="0">
                <a:srgbClr val="000000">
                  <a:alpha val="2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en-US">
                <a:latin typeface="Arial" charset="0"/>
              </a:endParaRPr>
            </a:p>
          </p:txBody>
        </p:sp>
      </p:grpSp>
      <p:sp>
        <p:nvSpPr>
          <p:cNvPr id="31" name="Text Box 18"/>
          <p:cNvSpPr txBox="1">
            <a:spLocks noChangeArrowheads="1"/>
          </p:cNvSpPr>
          <p:nvPr/>
        </p:nvSpPr>
        <p:spPr bwMode="white">
          <a:xfrm>
            <a:off x="10831095" y="1544761"/>
            <a:ext cx="50492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ClrTx/>
              <a:buFontTx/>
              <a:buNone/>
            </a:pPr>
            <a:r>
              <a:rPr lang="en-US" sz="3600" b="1" dirty="0" err="1">
                <a:solidFill>
                  <a:schemeClr val="bg1"/>
                </a:solidFill>
              </a:rPr>
              <a:t>Luật</a:t>
            </a:r>
            <a:r>
              <a:rPr lang="en-US" sz="3600" b="1" dirty="0">
                <a:solidFill>
                  <a:schemeClr val="bg1"/>
                </a:solidFill>
              </a:rPr>
              <a:t> </a:t>
            </a:r>
            <a:r>
              <a:rPr lang="en-US" sz="3600" b="1" dirty="0" err="1">
                <a:solidFill>
                  <a:schemeClr val="bg1"/>
                </a:solidFill>
              </a:rPr>
              <a:t>kết</a:t>
            </a:r>
            <a:r>
              <a:rPr lang="en-US" sz="3600" b="1" dirty="0">
                <a:solidFill>
                  <a:schemeClr val="bg1"/>
                </a:solidFill>
              </a:rPr>
              <a:t> </a:t>
            </a:r>
            <a:r>
              <a:rPr lang="en-US" sz="3600" b="1" dirty="0" err="1">
                <a:solidFill>
                  <a:schemeClr val="bg1"/>
                </a:solidFill>
              </a:rPr>
              <a:t>hợp</a:t>
            </a:r>
            <a:endParaRPr lang="en-US" altLang="en-US" sz="3600" b="1" dirty="0">
              <a:solidFill>
                <a:schemeClr val="bg1"/>
              </a:solidFill>
              <a:cs typeface="Arial" panose="020B0604020202020204" pitchFamily="34" charset="0"/>
            </a:endParaRPr>
          </a:p>
        </p:txBody>
      </p:sp>
      <p:sp>
        <p:nvSpPr>
          <p:cNvPr id="32" name="Action Button: Home 31">
            <a:hlinkClick r:id="rId2" action="ppaction://hlinksldjump" highlightClick="1"/>
          </p:cNvPr>
          <p:cNvSpPr/>
          <p:nvPr/>
        </p:nvSpPr>
        <p:spPr>
          <a:xfrm>
            <a:off x="16156304" y="8819425"/>
            <a:ext cx="2130109" cy="1467576"/>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
        <p:nvSpPr>
          <p:cNvPr id="2" name="TextBox 1"/>
          <p:cNvSpPr txBox="1"/>
          <p:nvPr/>
        </p:nvSpPr>
        <p:spPr>
          <a:xfrm>
            <a:off x="10598518" y="2684102"/>
            <a:ext cx="5668731"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czcz</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55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92950"/>
            <a:ext cx="18279221" cy="1125125"/>
          </a:xfrm>
        </p:spPr>
        <p:txBody>
          <a:bodyPr/>
          <a:lstStyle/>
          <a:p>
            <a:r>
              <a:rPr lang="en-US" b="1" dirty="0">
                <a:latin typeface="Times New Roman" panose="02020603050405020304" pitchFamily="18" charset="0"/>
                <a:cs typeface="Times New Roman" panose="02020603050405020304" pitchFamily="18" charset="0"/>
              </a:rPr>
              <a:t>Các Phương Pháp Khai Thác Dữ Liệu</a:t>
            </a: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5" name="テキスト プレースホルダー 4"/>
          <p:cNvSpPr>
            <a:spLocks noGrp="1"/>
          </p:cNvSpPr>
          <p:nvPr>
            <p:ph type="body" sz="quarter" idx="15"/>
          </p:nvPr>
        </p:nvSpPr>
        <p:spPr>
          <a:xfrm>
            <a:off x="818609" y="2008024"/>
            <a:ext cx="1369763" cy="1125125"/>
          </a:xfrm>
        </p:spPr>
        <p:txBody>
          <a:bodyPr/>
          <a:lstStyle/>
          <a:p>
            <a:r>
              <a:rPr kumimoji="1" lang="en-US" altLang="ja-JP" sz="5000" b="1" dirty="0">
                <a:latin typeface="Times New Roman" panose="02020603050405020304" pitchFamily="18" charset="0"/>
                <a:cs typeface="Times New Roman" panose="02020603050405020304" pitchFamily="18" charset="0"/>
              </a:rPr>
              <a:t>1</a:t>
            </a:r>
            <a:endParaRPr kumimoji="1" lang="ja-JP" altLang="en-US" sz="5000" b="1" dirty="0">
              <a:latin typeface="Times New Roman" panose="02020603050405020304" pitchFamily="18" charset="0"/>
              <a:cs typeface="Times New Roman" panose="02020603050405020304" pitchFamily="18" charset="0"/>
            </a:endParaRPr>
          </a:p>
        </p:txBody>
      </p:sp>
      <p:sp>
        <p:nvSpPr>
          <p:cNvPr id="7" name="テキスト プレースホルダー 6"/>
          <p:cNvSpPr>
            <a:spLocks noGrp="1"/>
          </p:cNvSpPr>
          <p:nvPr>
            <p:ph type="body" sz="quarter" idx="22"/>
          </p:nvPr>
        </p:nvSpPr>
        <p:spPr>
          <a:xfrm>
            <a:off x="2489798" y="2236010"/>
            <a:ext cx="6703273" cy="1630256"/>
          </a:xfrm>
        </p:spPr>
        <p:txBody>
          <a:bodyPr/>
          <a:lstStyle/>
          <a:p>
            <a:pPr lvl="0"/>
            <a:r>
              <a:rPr lang="en-US" sz="4000" b="1" dirty="0"/>
              <a:t>Phương pháp phân nhóm</a:t>
            </a:r>
          </a:p>
        </p:txBody>
      </p:sp>
      <p:sp>
        <p:nvSpPr>
          <p:cNvPr id="8" name="テキスト プレースホルダー 7"/>
          <p:cNvSpPr>
            <a:spLocks noGrp="1"/>
          </p:cNvSpPr>
          <p:nvPr>
            <p:ph type="body" sz="quarter" idx="23"/>
          </p:nvPr>
        </p:nvSpPr>
        <p:spPr>
          <a:xfrm>
            <a:off x="832933" y="4490926"/>
            <a:ext cx="1369763" cy="1125125"/>
          </a:xfrm>
        </p:spPr>
        <p:txBody>
          <a:bodyPr vert="horz" lIns="163275" tIns="81638" rIns="163275" bIns="81638" rtlCol="0" anchor="ctr">
            <a:noAutofit/>
          </a:bodyPr>
          <a:lstStyle/>
          <a:p>
            <a:r>
              <a:rPr kumimoji="1" lang="en-US" altLang="ja-JP" sz="5000" b="1" dirty="0">
                <a:latin typeface="Times New Roman" panose="02020603050405020304" pitchFamily="18" charset="0"/>
                <a:cs typeface="Times New Roman" panose="02020603050405020304" pitchFamily="18" charset="0"/>
              </a:rPr>
              <a:t>2</a:t>
            </a:r>
            <a:endParaRPr kumimoji="1" lang="ja-JP" altLang="en-US" sz="5000" b="1" dirty="0">
              <a:latin typeface="Times New Roman" panose="02020603050405020304" pitchFamily="18" charset="0"/>
              <a:cs typeface="Times New Roman" panose="02020603050405020304" pitchFamily="18" charset="0"/>
            </a:endParaRPr>
          </a:p>
        </p:txBody>
      </p:sp>
      <p:sp>
        <p:nvSpPr>
          <p:cNvPr id="10" name="テキスト プレースホルダー 9"/>
          <p:cNvSpPr>
            <a:spLocks noGrp="1"/>
          </p:cNvSpPr>
          <p:nvPr>
            <p:ph type="body" sz="quarter" idx="25"/>
          </p:nvPr>
        </p:nvSpPr>
        <p:spPr>
          <a:xfrm>
            <a:off x="2232314" y="4454236"/>
            <a:ext cx="6838534" cy="1751381"/>
          </a:xfrm>
        </p:spPr>
        <p:txBody>
          <a:bodyPr/>
          <a:lstStyle/>
          <a:p>
            <a:pPr lvl="0"/>
            <a:r>
              <a:rPr lang="en-US" sz="4000" b="1" dirty="0"/>
              <a:t>Phương pháp tổng hợp hóa</a:t>
            </a:r>
          </a:p>
        </p:txBody>
      </p:sp>
      <p:sp>
        <p:nvSpPr>
          <p:cNvPr id="11" name="テキスト プレースホルダー 10"/>
          <p:cNvSpPr>
            <a:spLocks noGrp="1"/>
          </p:cNvSpPr>
          <p:nvPr>
            <p:ph type="body" sz="quarter" idx="26"/>
          </p:nvPr>
        </p:nvSpPr>
        <p:spPr>
          <a:xfrm>
            <a:off x="867173" y="6973828"/>
            <a:ext cx="1369763" cy="1125125"/>
          </a:xfrm>
        </p:spPr>
        <p:txBody>
          <a:bodyPr vert="horz" lIns="163275" tIns="81638" rIns="163275" bIns="81638" rtlCol="0" anchor="ctr">
            <a:noAutofit/>
          </a:bodyPr>
          <a:lstStyle/>
          <a:p>
            <a:r>
              <a:rPr kumimoji="1" lang="en-US" altLang="ja-JP" sz="5000" b="1" dirty="0">
                <a:latin typeface="Times New Roman" panose="02020603050405020304" pitchFamily="18" charset="0"/>
                <a:cs typeface="Times New Roman" panose="02020603050405020304" pitchFamily="18" charset="0"/>
              </a:rPr>
              <a:t>3</a:t>
            </a:r>
            <a:endParaRPr kumimoji="1" lang="ja-JP" altLang="en-US" sz="5000" b="1" dirty="0">
              <a:latin typeface="Times New Roman" panose="02020603050405020304" pitchFamily="18" charset="0"/>
              <a:cs typeface="Times New Roman" panose="02020603050405020304" pitchFamily="18" charset="0"/>
            </a:endParaRPr>
          </a:p>
        </p:txBody>
      </p:sp>
      <p:sp>
        <p:nvSpPr>
          <p:cNvPr id="13" name="テキスト プレースホルダー 12"/>
          <p:cNvSpPr>
            <a:spLocks noGrp="1"/>
          </p:cNvSpPr>
          <p:nvPr>
            <p:ph type="body" sz="quarter" idx="28"/>
          </p:nvPr>
        </p:nvSpPr>
        <p:spPr>
          <a:xfrm>
            <a:off x="2163553" y="7426150"/>
            <a:ext cx="6976057" cy="1441014"/>
          </a:xfrm>
        </p:spPr>
        <p:txBody>
          <a:bodyPr/>
          <a:lstStyle/>
          <a:p>
            <a:pPr lvl="0"/>
            <a:r>
              <a:rPr lang="en-US" sz="4000" b="1" dirty="0"/>
              <a:t>Phương pháp phát hiện sựbiến đổi và độ</a:t>
            </a:r>
          </a:p>
        </p:txBody>
      </p:sp>
      <p:sp>
        <p:nvSpPr>
          <p:cNvPr id="14" name="テキスト プレースホルダー 13"/>
          <p:cNvSpPr>
            <a:spLocks noGrp="1"/>
          </p:cNvSpPr>
          <p:nvPr>
            <p:ph type="body" sz="quarter" idx="29"/>
          </p:nvPr>
        </p:nvSpPr>
        <p:spPr>
          <a:xfrm>
            <a:off x="9467134" y="2081593"/>
            <a:ext cx="1369763" cy="1125125"/>
          </a:xfrm>
        </p:spPr>
        <p:txBody>
          <a:bodyPr vert="horz" lIns="163275" tIns="81638" rIns="163275" bIns="81638" rtlCol="0" anchor="ctr">
            <a:noAutofit/>
          </a:bodyPr>
          <a:lstStyle/>
          <a:p>
            <a:r>
              <a:rPr kumimoji="1" lang="en-US" altLang="ja-JP" sz="5000" b="1" dirty="0">
                <a:latin typeface="Times New Roman" panose="02020603050405020304" pitchFamily="18" charset="0"/>
                <a:cs typeface="Times New Roman" panose="02020603050405020304" pitchFamily="18" charset="0"/>
              </a:rPr>
              <a:t>4</a:t>
            </a:r>
            <a:endParaRPr kumimoji="1" lang="ja-JP" altLang="en-US" sz="5000" b="1" dirty="0">
              <a:latin typeface="Times New Roman" panose="02020603050405020304" pitchFamily="18" charset="0"/>
              <a:cs typeface="Times New Roman" panose="02020603050405020304" pitchFamily="18" charset="0"/>
            </a:endParaRPr>
          </a:p>
        </p:txBody>
      </p:sp>
      <p:sp>
        <p:nvSpPr>
          <p:cNvPr id="16" name="テキスト プレースホルダー 15"/>
          <p:cNvSpPr>
            <a:spLocks noGrp="1"/>
          </p:cNvSpPr>
          <p:nvPr>
            <p:ph type="body" sz="quarter" idx="31"/>
          </p:nvPr>
        </p:nvSpPr>
        <p:spPr>
          <a:xfrm>
            <a:off x="11031652" y="2570586"/>
            <a:ext cx="6740961" cy="1371454"/>
          </a:xfrm>
        </p:spPr>
        <p:txBody>
          <a:bodyPr/>
          <a:lstStyle/>
          <a:p>
            <a:r>
              <a:rPr lang="en-US" sz="4000" b="1" dirty="0"/>
              <a:t>Phương pháp phân tích luật kết hợp</a:t>
            </a:r>
            <a:endParaRPr kumimoji="1" lang="ja-JP" altLang="en-US" sz="4000" b="1" dirty="0">
              <a:latin typeface="Times New Roman" panose="02020603050405020304" pitchFamily="18" charset="0"/>
              <a:cs typeface="Times New Roman" panose="02020603050405020304" pitchFamily="18" charset="0"/>
            </a:endParaRPr>
          </a:p>
        </p:txBody>
      </p:sp>
      <p:sp>
        <p:nvSpPr>
          <p:cNvPr id="17" name="テキスト プレースホルダー 16"/>
          <p:cNvSpPr>
            <a:spLocks noGrp="1"/>
          </p:cNvSpPr>
          <p:nvPr>
            <p:ph type="body" sz="quarter" idx="32"/>
          </p:nvPr>
        </p:nvSpPr>
        <p:spPr>
          <a:xfrm>
            <a:off x="9413236" y="4560001"/>
            <a:ext cx="1369763" cy="1125125"/>
          </a:xfrm>
        </p:spPr>
        <p:txBody>
          <a:bodyPr vert="horz" lIns="163275" tIns="81638" rIns="163275" bIns="81638" rtlCol="0" anchor="ctr">
            <a:noAutofit/>
          </a:bodyPr>
          <a:lstStyle/>
          <a:p>
            <a:r>
              <a:rPr kumimoji="1" lang="en-US" altLang="ja-JP" sz="5000" b="1" dirty="0">
                <a:latin typeface="Times New Roman" panose="02020603050405020304" pitchFamily="18" charset="0"/>
                <a:cs typeface="Times New Roman" panose="02020603050405020304" pitchFamily="18" charset="0"/>
              </a:rPr>
              <a:t>5</a:t>
            </a:r>
            <a:endParaRPr kumimoji="1" lang="ja-JP" altLang="en-US" sz="5000" b="1" dirty="0">
              <a:latin typeface="Times New Roman" panose="02020603050405020304" pitchFamily="18" charset="0"/>
              <a:cs typeface="Times New Roman" panose="02020603050405020304" pitchFamily="18" charset="0"/>
            </a:endParaRPr>
          </a:p>
        </p:txBody>
      </p:sp>
      <p:sp>
        <p:nvSpPr>
          <p:cNvPr id="19" name="テキスト プレースホルダー 18"/>
          <p:cNvSpPr>
            <a:spLocks noGrp="1"/>
          </p:cNvSpPr>
          <p:nvPr>
            <p:ph type="body" sz="quarter" idx="34"/>
          </p:nvPr>
        </p:nvSpPr>
        <p:spPr>
          <a:xfrm>
            <a:off x="10761623" y="5212857"/>
            <a:ext cx="7281021" cy="884827"/>
          </a:xfrm>
        </p:spPr>
        <p:txBody>
          <a:bodyPr/>
          <a:lstStyle/>
          <a:p>
            <a:r>
              <a:rPr lang="en-US" sz="4000" b="1" dirty="0"/>
              <a:t>Phương pháp phân lớp</a:t>
            </a:r>
          </a:p>
        </p:txBody>
      </p:sp>
      <p:sp>
        <p:nvSpPr>
          <p:cNvPr id="20" name="テキスト プレースホルダー 19"/>
          <p:cNvSpPr>
            <a:spLocks noGrp="1"/>
          </p:cNvSpPr>
          <p:nvPr>
            <p:ph type="body" sz="quarter" idx="35"/>
          </p:nvPr>
        </p:nvSpPr>
        <p:spPr>
          <a:xfrm>
            <a:off x="9433410" y="7011207"/>
            <a:ext cx="1369763" cy="1125125"/>
          </a:xfrm>
        </p:spPr>
        <p:txBody>
          <a:bodyPr vert="horz" lIns="163275" tIns="81638" rIns="163275" bIns="81638" rtlCol="0" anchor="ctr">
            <a:noAutofit/>
          </a:bodyPr>
          <a:lstStyle/>
          <a:p>
            <a:r>
              <a:rPr kumimoji="1" lang="en-US" altLang="ja-JP" sz="5000" b="1" dirty="0">
                <a:latin typeface="Times New Roman" panose="02020603050405020304" pitchFamily="18" charset="0"/>
                <a:cs typeface="Times New Roman" panose="02020603050405020304" pitchFamily="18" charset="0"/>
              </a:rPr>
              <a:t>6</a:t>
            </a:r>
            <a:endParaRPr kumimoji="1" lang="ja-JP" altLang="en-US" sz="5000" b="1" dirty="0">
              <a:latin typeface="Times New Roman" panose="02020603050405020304" pitchFamily="18" charset="0"/>
              <a:cs typeface="Times New Roman" panose="02020603050405020304" pitchFamily="18" charset="0"/>
            </a:endParaRPr>
          </a:p>
        </p:txBody>
      </p:sp>
      <p:sp>
        <p:nvSpPr>
          <p:cNvPr id="22" name="テキスト プレースホルダー 21"/>
          <p:cNvSpPr>
            <a:spLocks noGrp="1"/>
          </p:cNvSpPr>
          <p:nvPr>
            <p:ph type="body" sz="quarter" idx="37"/>
          </p:nvPr>
        </p:nvSpPr>
        <p:spPr>
          <a:xfrm>
            <a:off x="10929692" y="7664311"/>
            <a:ext cx="6663891" cy="772988"/>
          </a:xfrm>
        </p:spPr>
        <p:txBody>
          <a:bodyPr/>
          <a:lstStyle/>
          <a:p>
            <a:r>
              <a:rPr lang="en-US" sz="4000" b="1" dirty="0"/>
              <a:t>Phương pháp hồi quy</a:t>
            </a:r>
            <a:endParaRPr kumimoji="1" lang="ja-JP" altLang="en-US" sz="4000" b="1" dirty="0">
              <a:latin typeface="Times New Roman" panose="02020603050405020304" pitchFamily="18" charset="0"/>
              <a:cs typeface="Times New Roman" panose="02020603050405020304" pitchFamily="18" charset="0"/>
            </a:endParaRPr>
          </a:p>
        </p:txBody>
      </p:sp>
      <p:sp>
        <p:nvSpPr>
          <p:cNvPr id="18" name="Action Button: Home 17">
            <a:hlinkClick r:id="rId2" action="ppaction://hlinksldjump" highlightClick="1"/>
          </p:cNvPr>
          <p:cNvSpPr/>
          <p:nvPr/>
        </p:nvSpPr>
        <p:spPr>
          <a:xfrm>
            <a:off x="16118981" y="9013930"/>
            <a:ext cx="2188587" cy="1257706"/>
          </a:xfrm>
          <a:prstGeom prst="actionButtonHome">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endParaRPr lang="vi-VN"/>
          </a:p>
        </p:txBody>
      </p:sp>
    </p:spTree>
    <p:extLst>
      <p:ext uri="{BB962C8B-B14F-4D97-AF65-F5344CB8AC3E}">
        <p14:creationId xmlns:p14="http://schemas.microsoft.com/office/powerpoint/2010/main" val="2643515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6A5C87B-5544-4848-BA18-D79C5B789BF5}"/>
              </a:ext>
            </a:extLst>
          </p:cNvPr>
          <p:cNvSpPr>
            <a:spLocks noGrp="1"/>
          </p:cNvSpPr>
          <p:nvPr>
            <p:ph type="pic" sz="quarter" idx="10"/>
          </p:nvPr>
        </p:nvSpPr>
        <p:spPr/>
      </p:sp>
      <p:sp>
        <p:nvSpPr>
          <p:cNvPr id="3" name="Text Placeholder 2">
            <a:extLst>
              <a:ext uri="{FF2B5EF4-FFF2-40B4-BE49-F238E27FC236}">
                <a16:creationId xmlns:a16="http://schemas.microsoft.com/office/drawing/2014/main" id="{31B9F322-0817-4D56-BD4F-74348424C5F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DC283EC-936A-42C8-BF1B-2253B08C889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46649661"/>
      </p:ext>
    </p:extLst>
  </p:cSld>
  <p:clrMapOvr>
    <a:masterClrMapping/>
  </p:clrMapOvr>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44690</TotalTime>
  <Words>778</Words>
  <Application>Microsoft Office PowerPoint</Application>
  <PresentationFormat>Custom</PresentationFormat>
  <Paragraphs>117</Paragraphs>
  <Slides>19</Slides>
  <Notes>4</Notes>
  <HiddenSlides>0</HiddenSlides>
  <MMClips>1</MMClips>
  <ScaleCrop>false</ScaleCrop>
  <HeadingPairs>
    <vt:vector size="6" baseType="variant">
      <vt:variant>
        <vt:lpstr>Fonts Used</vt:lpstr>
      </vt:variant>
      <vt:variant>
        <vt:i4>18</vt:i4>
      </vt:variant>
      <vt:variant>
        <vt:lpstr>Theme</vt:lpstr>
      </vt:variant>
      <vt:variant>
        <vt:i4>4</vt:i4>
      </vt:variant>
      <vt:variant>
        <vt:lpstr>Slide Titles</vt:lpstr>
      </vt:variant>
      <vt:variant>
        <vt:i4>19</vt:i4>
      </vt:variant>
    </vt:vector>
  </HeadingPairs>
  <TitlesOfParts>
    <vt:vector size="41" baseType="lpstr">
      <vt:lpstr>ＭＳ Ｐゴシック</vt:lpstr>
      <vt:lpstr>Arial</vt:lpstr>
      <vt:lpstr>Buxton Sketch</vt:lpstr>
      <vt:lpstr>Calibri</vt:lpstr>
      <vt:lpstr>CommercialScript BT</vt:lpstr>
      <vt:lpstr>Cooper Std Black</vt:lpstr>
      <vt:lpstr>Courier New</vt:lpstr>
      <vt:lpstr>Muli</vt:lpstr>
      <vt:lpstr>MV Boli</vt:lpstr>
      <vt:lpstr>Palatino Linotype</vt:lpstr>
      <vt:lpstr>Roboto Condensed Light</vt:lpstr>
      <vt:lpstr>Roboto Condensed Light (Headings)</vt:lpstr>
      <vt:lpstr>Roboto Light</vt:lpstr>
      <vt:lpstr>Spica Neue</vt:lpstr>
      <vt:lpstr>Spica Neue Light</vt:lpstr>
      <vt:lpstr>Tahoma</vt:lpstr>
      <vt:lpstr>Times New Roman</vt:lpstr>
      <vt:lpstr>Wingdings</vt:lpstr>
      <vt:lpstr>Title</vt:lpstr>
      <vt:lpstr>No Decoration</vt:lpstr>
      <vt:lpstr>Contents</vt:lpstr>
      <vt:lpstr>1_Contents</vt:lpstr>
      <vt:lpstr>DỰ ĐOÁN XẾP LOẠI TỐT NGHIỆP DỰA TRÊN MÔ HÌNH HỌC CÓ GIÁM SÁT</vt:lpstr>
      <vt:lpstr>Thành viên nhóm :</vt:lpstr>
      <vt:lpstr>Nội dung chính</vt:lpstr>
      <vt:lpstr>PowerPoint Presentation</vt:lpstr>
      <vt:lpstr>PowerPoint Presentation</vt:lpstr>
      <vt:lpstr>PowerPoint Presentation</vt:lpstr>
      <vt:lpstr>PowerPoint Presentation</vt:lpstr>
      <vt:lpstr>Các Phương Pháp Khai Thác Dữ Liệu</vt:lpstr>
      <vt:lpstr>PowerPoint Presentation</vt:lpstr>
      <vt:lpstr>PowerPoint Presentation</vt:lpstr>
      <vt:lpstr>PowerPoint Presentation</vt:lpstr>
      <vt:lpstr>PowerPoint Presentation</vt:lpstr>
      <vt:lpstr>PowerPoint Presentation</vt:lpstr>
      <vt:lpstr>PowerPoint Presentation</vt:lpstr>
      <vt:lpstr>C4.5</vt:lpstr>
      <vt:lpstr>PowerPoint Presentation</vt:lpstr>
      <vt:lpstr>DEMO</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HT</cp:lastModifiedBy>
  <cp:revision>810</cp:revision>
  <dcterms:created xsi:type="dcterms:W3CDTF">2015-01-09T17:56:04Z</dcterms:created>
  <dcterms:modified xsi:type="dcterms:W3CDTF">2018-11-27T09:32:06Z</dcterms:modified>
</cp:coreProperties>
</file>