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27"/>
  </p:notesMasterIdLst>
  <p:handoutMasterIdLst>
    <p:handoutMasterId r:id="rId28"/>
  </p:handoutMasterIdLst>
  <p:sldIdLst>
    <p:sldId id="267" r:id="rId5"/>
    <p:sldId id="410" r:id="rId6"/>
    <p:sldId id="438" r:id="rId7"/>
    <p:sldId id="423" r:id="rId8"/>
    <p:sldId id="424" r:id="rId9"/>
    <p:sldId id="425" r:id="rId10"/>
    <p:sldId id="443" r:id="rId11"/>
    <p:sldId id="426" r:id="rId12"/>
    <p:sldId id="428" r:id="rId13"/>
    <p:sldId id="444" r:id="rId14"/>
    <p:sldId id="446" r:id="rId15"/>
    <p:sldId id="431" r:id="rId16"/>
    <p:sldId id="430" r:id="rId17"/>
    <p:sldId id="429" r:id="rId18"/>
    <p:sldId id="432" r:id="rId19"/>
    <p:sldId id="434" r:id="rId20"/>
    <p:sldId id="440" r:id="rId21"/>
    <p:sldId id="442" r:id="rId22"/>
    <p:sldId id="447" r:id="rId23"/>
    <p:sldId id="449" r:id="rId24"/>
    <p:sldId id="420" r:id="rId25"/>
    <p:sldId id="439" r:id="rId26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3F8"/>
    <a:srgbClr val="10B0C0"/>
    <a:srgbClr val="BEF4FA"/>
    <a:srgbClr val="000000"/>
    <a:srgbClr val="FFFFFF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8" autoAdjust="0"/>
    <p:restoredTop sz="95332" autoAdjust="0"/>
  </p:normalViewPr>
  <p:slideViewPr>
    <p:cSldViewPr showGuides="1">
      <p:cViewPr varScale="1">
        <p:scale>
          <a:sx n="51" d="100"/>
          <a:sy n="51" d="100"/>
        </p:scale>
        <p:origin x="588" y="84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E6D9E-1DC9-4D09-AA1E-C37F4C6C9676}" type="doc">
      <dgm:prSet loTypeId="urn:microsoft.com/office/officeart/2005/8/layout/chart3" loCatId="cycle" qsTypeId="urn:microsoft.com/office/officeart/2005/8/quickstyle/3d2" qsCatId="3D" csTypeId="urn:microsoft.com/office/officeart/2005/8/colors/accent3_3" csCatId="accent3" phldr="1"/>
      <dgm:spPr/>
    </dgm:pt>
    <dgm:pt modelId="{41777265-E3FD-4BBF-BEE5-93D6DAEF5086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3E82A3-8C57-4909-ADFD-D1C96A1D68DD}" type="parTrans" cxnId="{66C809A6-1505-4590-A89E-20DEE7CCC5A7}">
      <dgm:prSet/>
      <dgm:spPr/>
      <dgm:t>
        <a:bodyPr/>
        <a:lstStyle/>
        <a:p>
          <a:endParaRPr lang="en-US"/>
        </a:p>
      </dgm:t>
    </dgm:pt>
    <dgm:pt modelId="{0013BB97-B815-474B-AE76-3F12D2DDFB6F}" type="sibTrans" cxnId="{66C809A6-1505-4590-A89E-20DEE7CCC5A7}">
      <dgm:prSet/>
      <dgm:spPr/>
      <dgm:t>
        <a:bodyPr/>
        <a:lstStyle/>
        <a:p>
          <a:endParaRPr lang="en-US"/>
        </a:p>
      </dgm:t>
    </dgm:pt>
    <dgm:pt modelId="{0C5579D7-1A1D-495B-B4F2-094B43B6BFF2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C4.5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50CDA-B5B6-4FE1-B848-A6CD695BEBCA}" type="parTrans" cxnId="{5D1FBA90-9B18-454F-A7EE-BCC442F956B3}">
      <dgm:prSet/>
      <dgm:spPr/>
      <dgm:t>
        <a:bodyPr/>
        <a:lstStyle/>
        <a:p>
          <a:endParaRPr lang="en-US"/>
        </a:p>
      </dgm:t>
    </dgm:pt>
    <dgm:pt modelId="{9EFEAA8A-C33C-4155-9C5E-C41D42555165}" type="sibTrans" cxnId="{5D1FBA90-9B18-454F-A7EE-BCC442F956B3}">
      <dgm:prSet/>
      <dgm:spPr/>
      <dgm:t>
        <a:bodyPr/>
        <a:lstStyle/>
        <a:p>
          <a:endParaRPr lang="en-US"/>
        </a:p>
      </dgm:t>
    </dgm:pt>
    <dgm:pt modelId="{BC21DF98-4CA2-431A-AF8E-059D9D49A898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Naive Bayes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BACD03-FFA7-48DA-9F43-802E510CA0E6}" type="parTrans" cxnId="{91E34F99-CFEB-41C5-9246-83B9BA4F4B63}">
      <dgm:prSet/>
      <dgm:spPr/>
      <dgm:t>
        <a:bodyPr/>
        <a:lstStyle/>
        <a:p>
          <a:endParaRPr lang="en-US"/>
        </a:p>
      </dgm:t>
    </dgm:pt>
    <dgm:pt modelId="{4A0FBB4A-4838-458E-9CE3-9709425F89A0}" type="sibTrans" cxnId="{91E34F99-CFEB-41C5-9246-83B9BA4F4B63}">
      <dgm:prSet/>
      <dgm:spPr/>
      <dgm:t>
        <a:bodyPr/>
        <a:lstStyle/>
        <a:p>
          <a:endParaRPr lang="en-US"/>
        </a:p>
      </dgm:t>
    </dgm:pt>
    <dgm:pt modelId="{04E69270-CCA8-494A-AD50-563B6FDF6644}" type="pres">
      <dgm:prSet presAssocID="{D6EE6D9E-1DC9-4D09-AA1E-C37F4C6C9676}" presName="compositeShape" presStyleCnt="0">
        <dgm:presLayoutVars>
          <dgm:chMax val="7"/>
          <dgm:dir/>
          <dgm:resizeHandles val="exact"/>
        </dgm:presLayoutVars>
      </dgm:prSet>
      <dgm:spPr/>
    </dgm:pt>
    <dgm:pt modelId="{F8882E47-2BD0-4017-ACD5-99302C17AFB8}" type="pres">
      <dgm:prSet presAssocID="{D6EE6D9E-1DC9-4D09-AA1E-C37F4C6C9676}" presName="wedge1" presStyleLbl="node1" presStyleIdx="0" presStyleCnt="3" custLinFactNeighborX="-3628" custLinFactNeighborY="2512"/>
      <dgm:spPr/>
      <dgm:t>
        <a:bodyPr/>
        <a:lstStyle/>
        <a:p>
          <a:endParaRPr lang="en-US"/>
        </a:p>
      </dgm:t>
    </dgm:pt>
    <dgm:pt modelId="{3CED1F86-E945-48ED-BB05-C20C131300CF}" type="pres">
      <dgm:prSet presAssocID="{D6EE6D9E-1DC9-4D09-AA1E-C37F4C6C967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C7623-1EB3-4DD6-9588-D107760C1E61}" type="pres">
      <dgm:prSet presAssocID="{D6EE6D9E-1DC9-4D09-AA1E-C37F4C6C9676}" presName="wedge2" presStyleLbl="node1" presStyleIdx="1" presStyleCnt="3" custLinFactNeighborX="868" custLinFactNeighborY="854"/>
      <dgm:spPr/>
      <dgm:t>
        <a:bodyPr/>
        <a:lstStyle/>
        <a:p>
          <a:endParaRPr lang="en-US"/>
        </a:p>
      </dgm:t>
    </dgm:pt>
    <dgm:pt modelId="{B25568CF-F4F9-4D32-82A3-2F8D3BD14603}" type="pres">
      <dgm:prSet presAssocID="{D6EE6D9E-1DC9-4D09-AA1E-C37F4C6C967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6F8FB-9F52-49E4-B7C6-D802384FD970}" type="pres">
      <dgm:prSet presAssocID="{D6EE6D9E-1DC9-4D09-AA1E-C37F4C6C9676}" presName="wedge3" presStyleLbl="node1" presStyleIdx="2" presStyleCnt="3"/>
      <dgm:spPr/>
      <dgm:t>
        <a:bodyPr/>
        <a:lstStyle/>
        <a:p>
          <a:endParaRPr lang="en-US"/>
        </a:p>
      </dgm:t>
    </dgm:pt>
    <dgm:pt modelId="{6BE018B3-F89C-47E7-88F6-32D56633B9C8}" type="pres">
      <dgm:prSet presAssocID="{D6EE6D9E-1DC9-4D09-AA1E-C37F4C6C967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00F62A-2E89-4332-B2E7-5D1805C9AD9E}" type="presOf" srcId="{BC21DF98-4CA2-431A-AF8E-059D9D49A898}" destId="{F626F8FB-9F52-49E4-B7C6-D802384FD970}" srcOrd="0" destOrd="0" presId="urn:microsoft.com/office/officeart/2005/8/layout/chart3"/>
    <dgm:cxn modelId="{2B823751-A0AD-4279-9242-89516D02B43A}" type="presOf" srcId="{BC21DF98-4CA2-431A-AF8E-059D9D49A898}" destId="{6BE018B3-F89C-47E7-88F6-32D56633B9C8}" srcOrd="1" destOrd="0" presId="urn:microsoft.com/office/officeart/2005/8/layout/chart3"/>
    <dgm:cxn modelId="{E5DEF7A1-B948-42BF-A252-B76E0FB56E38}" type="presOf" srcId="{0C5579D7-1A1D-495B-B4F2-094B43B6BFF2}" destId="{B25568CF-F4F9-4D32-82A3-2F8D3BD14603}" srcOrd="1" destOrd="0" presId="urn:microsoft.com/office/officeart/2005/8/layout/chart3"/>
    <dgm:cxn modelId="{91E34F99-CFEB-41C5-9246-83B9BA4F4B63}" srcId="{D6EE6D9E-1DC9-4D09-AA1E-C37F4C6C9676}" destId="{BC21DF98-4CA2-431A-AF8E-059D9D49A898}" srcOrd="2" destOrd="0" parTransId="{BFBACD03-FFA7-48DA-9F43-802E510CA0E6}" sibTransId="{4A0FBB4A-4838-458E-9CE3-9709425F89A0}"/>
    <dgm:cxn modelId="{D95C64C2-660B-4100-9676-1702B5EEC979}" type="presOf" srcId="{41777265-E3FD-4BBF-BEE5-93D6DAEF5086}" destId="{3CED1F86-E945-48ED-BB05-C20C131300CF}" srcOrd="1" destOrd="0" presId="urn:microsoft.com/office/officeart/2005/8/layout/chart3"/>
    <dgm:cxn modelId="{5D1FBA90-9B18-454F-A7EE-BCC442F956B3}" srcId="{D6EE6D9E-1DC9-4D09-AA1E-C37F4C6C9676}" destId="{0C5579D7-1A1D-495B-B4F2-094B43B6BFF2}" srcOrd="1" destOrd="0" parTransId="{D5750CDA-B5B6-4FE1-B848-A6CD695BEBCA}" sibTransId="{9EFEAA8A-C33C-4155-9C5E-C41D42555165}"/>
    <dgm:cxn modelId="{778262FA-552C-4DB3-A713-2DFD2B6B73D5}" type="presOf" srcId="{D6EE6D9E-1DC9-4D09-AA1E-C37F4C6C9676}" destId="{04E69270-CCA8-494A-AD50-563B6FDF6644}" srcOrd="0" destOrd="0" presId="urn:microsoft.com/office/officeart/2005/8/layout/chart3"/>
    <dgm:cxn modelId="{6A5038F7-155E-489B-9DAE-DBC4951A5DCD}" type="presOf" srcId="{0C5579D7-1A1D-495B-B4F2-094B43B6BFF2}" destId="{314C7623-1EB3-4DD6-9588-D107760C1E61}" srcOrd="0" destOrd="0" presId="urn:microsoft.com/office/officeart/2005/8/layout/chart3"/>
    <dgm:cxn modelId="{074F1634-71FC-4205-994B-3865836178F9}" type="presOf" srcId="{41777265-E3FD-4BBF-BEE5-93D6DAEF5086}" destId="{F8882E47-2BD0-4017-ACD5-99302C17AFB8}" srcOrd="0" destOrd="0" presId="urn:microsoft.com/office/officeart/2005/8/layout/chart3"/>
    <dgm:cxn modelId="{66C809A6-1505-4590-A89E-20DEE7CCC5A7}" srcId="{D6EE6D9E-1DC9-4D09-AA1E-C37F4C6C9676}" destId="{41777265-E3FD-4BBF-BEE5-93D6DAEF5086}" srcOrd="0" destOrd="0" parTransId="{4A3E82A3-8C57-4909-ADFD-D1C96A1D68DD}" sibTransId="{0013BB97-B815-474B-AE76-3F12D2DDFB6F}"/>
    <dgm:cxn modelId="{1EEFEF9D-2B99-4971-9B1C-830A63211606}" type="presParOf" srcId="{04E69270-CCA8-494A-AD50-563B6FDF6644}" destId="{F8882E47-2BD0-4017-ACD5-99302C17AFB8}" srcOrd="0" destOrd="0" presId="urn:microsoft.com/office/officeart/2005/8/layout/chart3"/>
    <dgm:cxn modelId="{8C1C3A3A-BFE4-4CB5-B7B9-DF1145397D54}" type="presParOf" srcId="{04E69270-CCA8-494A-AD50-563B6FDF6644}" destId="{3CED1F86-E945-48ED-BB05-C20C131300CF}" srcOrd="1" destOrd="0" presId="urn:microsoft.com/office/officeart/2005/8/layout/chart3"/>
    <dgm:cxn modelId="{B55F6DD9-3C87-42BE-8238-580F7CB35A80}" type="presParOf" srcId="{04E69270-CCA8-494A-AD50-563B6FDF6644}" destId="{314C7623-1EB3-4DD6-9588-D107760C1E61}" srcOrd="2" destOrd="0" presId="urn:microsoft.com/office/officeart/2005/8/layout/chart3"/>
    <dgm:cxn modelId="{5120A853-9828-4EE4-8409-5E9241120523}" type="presParOf" srcId="{04E69270-CCA8-494A-AD50-563B6FDF6644}" destId="{B25568CF-F4F9-4D32-82A3-2F8D3BD14603}" srcOrd="3" destOrd="0" presId="urn:microsoft.com/office/officeart/2005/8/layout/chart3"/>
    <dgm:cxn modelId="{47233E39-AC2B-43B0-95BA-F789772B098A}" type="presParOf" srcId="{04E69270-CCA8-494A-AD50-563B6FDF6644}" destId="{F626F8FB-9F52-49E4-B7C6-D802384FD970}" srcOrd="4" destOrd="0" presId="urn:microsoft.com/office/officeart/2005/8/layout/chart3"/>
    <dgm:cxn modelId="{6B174804-A837-4097-9FAA-8F61E508D711}" type="presParOf" srcId="{04E69270-CCA8-494A-AD50-563B6FDF6644}" destId="{6BE018B3-F89C-47E7-88F6-32D56633B9C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82E47-2BD0-4017-ACD5-99302C17AFB8}">
      <dsp:nvSpPr>
        <dsp:cNvPr id="0" name=""/>
        <dsp:cNvSpPr/>
      </dsp:nvSpPr>
      <dsp:spPr>
        <a:xfrm>
          <a:off x="2610282" y="720084"/>
          <a:ext cx="6826927" cy="682692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  <a:endParaRPr lang="en-US" sz="6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2017" y="1979815"/>
        <a:ext cx="2316279" cy="2275642"/>
      </dsp:txXfrm>
    </dsp:sp>
    <dsp:sp modelId="{314C7623-1EB3-4DD6-9588-D107760C1E61}">
      <dsp:nvSpPr>
        <dsp:cNvPr id="0" name=""/>
        <dsp:cNvSpPr/>
      </dsp:nvSpPr>
      <dsp:spPr>
        <a:xfrm>
          <a:off x="2565308" y="810076"/>
          <a:ext cx="6826927" cy="682692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shade val="80000"/>
                <a:hueOff val="215609"/>
                <a:satOff val="0"/>
                <a:lumOff val="16938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215609"/>
                <a:satOff val="0"/>
                <a:lumOff val="16938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215609"/>
                <a:satOff val="0"/>
                <a:lumOff val="169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C4.5</a:t>
          </a:r>
          <a:endParaRPr lang="en-US" sz="6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586" y="5117543"/>
        <a:ext cx="3088372" cy="2113096"/>
      </dsp:txXfrm>
    </dsp:sp>
    <dsp:sp modelId="{F626F8FB-9F52-49E4-B7C6-D802384FD970}">
      <dsp:nvSpPr>
        <dsp:cNvPr id="0" name=""/>
        <dsp:cNvSpPr/>
      </dsp:nvSpPr>
      <dsp:spPr>
        <a:xfrm>
          <a:off x="2506051" y="751774"/>
          <a:ext cx="6826927" cy="682692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3">
                <a:shade val="80000"/>
                <a:hueOff val="431219"/>
                <a:satOff val="0"/>
                <a:lumOff val="33875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431219"/>
                <a:satOff val="0"/>
                <a:lumOff val="33875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431219"/>
                <a:satOff val="0"/>
                <a:lumOff val="338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Naive Bayes</a:t>
          </a:r>
          <a:endParaRPr lang="en-US" sz="6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37507" y="2092778"/>
        <a:ext cx="2316279" cy="227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09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D8EC8-41CF-4BBB-8B82-1DE7B646F266}" type="slidenum">
              <a:rPr lang="en-US"/>
              <a:pPr/>
              <a:t>17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78100" y="514350"/>
            <a:ext cx="4572000" cy="25717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</p:spPr>
        <p:txBody>
          <a:bodyPr/>
          <a:lstStyle/>
          <a:p>
            <a:r>
              <a:rPr lang="en-US"/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101639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92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93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16384" y="1"/>
            <a:ext cx="1869888" cy="18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309" y="3731586"/>
            <a:ext cx="3744049" cy="374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14549154" y="7"/>
            <a:ext cx="1870036" cy="1870198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248" name="Shape 248"/>
          <p:cNvSpPr/>
          <p:nvPr/>
        </p:nvSpPr>
        <p:spPr>
          <a:xfrm>
            <a:off x="16416374" y="1870073"/>
            <a:ext cx="1870036" cy="1870198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249" name="Shape 249"/>
          <p:cNvSpPr/>
          <p:nvPr/>
        </p:nvSpPr>
        <p:spPr>
          <a:xfrm>
            <a:off x="14549154" y="5590963"/>
            <a:ext cx="1870036" cy="1870198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250" name="Shape 250"/>
          <p:cNvSpPr/>
          <p:nvPr/>
        </p:nvSpPr>
        <p:spPr>
          <a:xfrm>
            <a:off x="27" y="8416947"/>
            <a:ext cx="1870036" cy="1870198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251" name="Shape 251"/>
          <p:cNvSpPr/>
          <p:nvPr/>
        </p:nvSpPr>
        <p:spPr>
          <a:xfrm>
            <a:off x="1869901" y="8416953"/>
            <a:ext cx="934717" cy="934798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252" name="Shape 252"/>
          <p:cNvSpPr/>
          <p:nvPr/>
        </p:nvSpPr>
        <p:spPr>
          <a:xfrm>
            <a:off x="1" y="9352237"/>
            <a:ext cx="934717" cy="934798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253" name="Shape 253"/>
          <p:cNvSpPr/>
          <p:nvPr/>
        </p:nvSpPr>
        <p:spPr>
          <a:xfrm>
            <a:off x="15481571" y="1870033"/>
            <a:ext cx="934717" cy="934798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254" name="Shape 254"/>
          <p:cNvSpPr/>
          <p:nvPr/>
        </p:nvSpPr>
        <p:spPr>
          <a:xfrm>
            <a:off x="17351673" y="935277"/>
            <a:ext cx="934717" cy="934798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255" name="Shape 255"/>
          <p:cNvSpPr/>
          <p:nvPr/>
        </p:nvSpPr>
        <p:spPr>
          <a:xfrm>
            <a:off x="15377735" y="6200294"/>
            <a:ext cx="820545" cy="7465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256" name="Shape 256"/>
          <p:cNvSpPr/>
          <p:nvPr/>
        </p:nvSpPr>
        <p:spPr>
          <a:xfrm flipH="1">
            <a:off x="14769886" y="6105211"/>
            <a:ext cx="545953" cy="496642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</p:spTree>
    <p:extLst>
      <p:ext uri="{BB962C8B-B14F-4D97-AF65-F5344CB8AC3E}">
        <p14:creationId xmlns:p14="http://schemas.microsoft.com/office/powerpoint/2010/main" val="150893447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5C29-FE86-4775-93CC-B4CFC3CEB81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4522-BD49-4C25-B574-0FD4DE31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082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5548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4138820" y="4144653"/>
            <a:ext cx="2075218" cy="2075398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pic>
        <p:nvPicPr>
          <p:cNvPr id="111" name="Shape 1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03845" y="1"/>
            <a:ext cx="2075470" cy="20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684631" y="2394150"/>
            <a:ext cx="8812033" cy="1243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684630" y="3637951"/>
            <a:ext cx="4345423" cy="621359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8125565" y="3637951"/>
            <a:ext cx="4371221" cy="621359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6203965" y="6220185"/>
            <a:ext cx="2075218" cy="2075398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116" name="Shape 116"/>
          <p:cNvSpPr/>
          <p:nvPr/>
        </p:nvSpPr>
        <p:spPr>
          <a:xfrm>
            <a:off x="14138838" y="125"/>
            <a:ext cx="2075218" cy="2075398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117" name="Shape 117"/>
          <p:cNvSpPr/>
          <p:nvPr/>
        </p:nvSpPr>
        <p:spPr>
          <a:xfrm>
            <a:off x="13" y="8211589"/>
            <a:ext cx="2075218" cy="2075398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118" name="Shape 118"/>
          <p:cNvSpPr/>
          <p:nvPr/>
        </p:nvSpPr>
        <p:spPr>
          <a:xfrm>
            <a:off x="2075220" y="9248994"/>
            <a:ext cx="1037310" cy="103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119" name="Shape 119"/>
          <p:cNvSpPr/>
          <p:nvPr/>
        </p:nvSpPr>
        <p:spPr>
          <a:xfrm>
            <a:off x="-18" y="8211580"/>
            <a:ext cx="1037310" cy="10374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120" name="Shape 120"/>
          <p:cNvSpPr/>
          <p:nvPr/>
        </p:nvSpPr>
        <p:spPr>
          <a:xfrm>
            <a:off x="17241998" y="8292630"/>
            <a:ext cx="1037310" cy="10374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sp>
        <p:nvSpPr>
          <p:cNvPr id="121" name="Shape 121"/>
          <p:cNvSpPr/>
          <p:nvPr/>
        </p:nvSpPr>
        <p:spPr>
          <a:xfrm>
            <a:off x="17242010" y="7255230"/>
            <a:ext cx="1037310" cy="103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182834" tIns="182834" rIns="182834" bIns="18283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399"/>
          </a:p>
        </p:txBody>
      </p:sp>
      <p:grpSp>
        <p:nvGrpSpPr>
          <p:cNvPr id="122" name="Shape 122"/>
          <p:cNvGrpSpPr/>
          <p:nvPr/>
        </p:nvGrpSpPr>
        <p:grpSpPr>
          <a:xfrm>
            <a:off x="14846753" y="4686908"/>
            <a:ext cx="659379" cy="1045404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6399"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6399"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6399"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6399"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6399"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6399"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6399"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6399"/>
            </a:p>
          </p:txBody>
        </p:sp>
      </p:grpSp>
    </p:spTree>
    <p:extLst>
      <p:ext uri="{BB962C8B-B14F-4D97-AF65-F5344CB8AC3E}">
        <p14:creationId xmlns:p14="http://schemas.microsoft.com/office/powerpoint/2010/main" val="167864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063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5C29-FE86-4775-93CC-B4CFC3CEB81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4522-BD49-4C25-B574-0FD4DE31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10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7.xml"/><Relationship Id="rId39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105.xml"/><Relationship Id="rId42" Type="http://schemas.openxmlformats.org/officeDocument/2006/relationships/slideLayout" Target="../slideLayouts/slideLayout113.xml"/><Relationship Id="rId47" Type="http://schemas.openxmlformats.org/officeDocument/2006/relationships/slideLayout" Target="../slideLayouts/slideLayout118.xml"/><Relationship Id="rId50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103.xml"/><Relationship Id="rId37" Type="http://schemas.openxmlformats.org/officeDocument/2006/relationships/slideLayout" Target="../slideLayouts/slideLayout108.xml"/><Relationship Id="rId40" Type="http://schemas.openxmlformats.org/officeDocument/2006/relationships/slideLayout" Target="../slideLayouts/slideLayout111.xml"/><Relationship Id="rId45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9.xml"/><Relationship Id="rId36" Type="http://schemas.openxmlformats.org/officeDocument/2006/relationships/slideLayout" Target="../slideLayouts/slideLayout107.xml"/><Relationship Id="rId4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31" Type="http://schemas.openxmlformats.org/officeDocument/2006/relationships/slideLayout" Target="../slideLayouts/slideLayout102.xml"/><Relationship Id="rId44" Type="http://schemas.openxmlformats.org/officeDocument/2006/relationships/slideLayout" Target="../slideLayouts/slideLayout115.xml"/><Relationship Id="rId52" Type="http://schemas.openxmlformats.org/officeDocument/2006/relationships/theme" Target="../theme/theme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101.xml"/><Relationship Id="rId35" Type="http://schemas.openxmlformats.org/officeDocument/2006/relationships/slideLayout" Target="../slideLayouts/slideLayout106.xml"/><Relationship Id="rId43" Type="http://schemas.openxmlformats.org/officeDocument/2006/relationships/slideLayout" Target="../slideLayouts/slideLayout114.xml"/><Relationship Id="rId48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79.xml"/><Relationship Id="rId51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96.xml"/><Relationship Id="rId33" Type="http://schemas.openxmlformats.org/officeDocument/2006/relationships/slideLayout" Target="../slideLayouts/slideLayout104.xml"/><Relationship Id="rId38" Type="http://schemas.openxmlformats.org/officeDocument/2006/relationships/slideLayout" Target="../slideLayouts/slideLayout109.xml"/><Relationship Id="rId4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91.xml"/><Relationship Id="rId41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  <p:sldLayoutId id="2147483872" r:id="rId50"/>
    <p:sldLayoutId id="2147483877" r:id="rId51"/>
    <p:sldLayoutId id="2147483878" r:id="rId5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QUẢN LÝ DỰ ÁN PHẦN MỀM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  <p:sldLayoutId id="2147483876" r:id="rId49"/>
    <p:sldLayoutId id="2147483879" r:id="rId50"/>
    <p:sldLayoutId id="2147483880" r:id="rId5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3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slide" Target="slide3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194435" y="778015"/>
            <a:ext cx="14437604" cy="407007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7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ĐOÁN </a:t>
            </a:r>
            <a:r>
              <a:rPr kumimoji="1" lang="en-US" altLang="ja-JP" sz="7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kumimoji="1" lang="en-US" altLang="ja-JP" sz="7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 NGHIỆP DỰA TRÊN MÔ HÌNH HỌC CÓ GIÁM SÁT</a:t>
            </a:r>
            <a:endParaRPr kumimoji="1" lang="ja-JP" altLang="en-US" sz="7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>
          <a:xfrm>
            <a:off x="2266442" y="6158389"/>
            <a:ext cx="13753528" cy="785311"/>
          </a:xfrm>
        </p:spPr>
        <p:txBody>
          <a:bodyPr>
            <a:noAutofit/>
          </a:bodyPr>
          <a:lstStyle/>
          <a:p>
            <a:r>
              <a:rPr kumimoji="1" lang="en-US" altLang="ja-JP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1 CHỈ</a:t>
            </a:r>
            <a:endParaRPr kumimoji="1" lang="ja-JP" altLang="en-US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462686" y="8923920"/>
            <a:ext cx="5985665" cy="954073"/>
          </a:xfrm>
        </p:spPr>
        <p:txBody>
          <a:bodyPr/>
          <a:lstStyle/>
          <a:p>
            <a:r>
              <a:rPr lang="en-US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  <a:endParaRPr lang="en-US" sz="3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683266" y="9153428"/>
            <a:ext cx="4050449" cy="495055"/>
          </a:xfrm>
        </p:spPr>
        <p:txBody>
          <a:bodyPr/>
          <a:lstStyle/>
          <a:p>
            <a:r>
              <a:rPr lang="en-US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ĐỨC</a:t>
            </a:r>
            <a:endParaRPr lang="en-US" sz="3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5308891" y="860888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5357" y="0"/>
            <a:ext cx="18286413" cy="990600"/>
          </a:xfrm>
        </p:spPr>
        <p:txBody>
          <a:bodyPr/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có giám sát (supervised learning)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2257" y="1543100"/>
            <a:ext cx="14761640" cy="846094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một phương pháp của ngành học máy nhằm tìm ra một mô hình phù hợp với các giám sát.</a:t>
            </a:r>
            <a:endParaRPr lang="en-US" sz="5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dự đoán đầu ra của một dữ liệu mới dựa trên các bộ đã biết từ </a:t>
            </a: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giám sát còn được chia nhỏ thành: </a:t>
            </a:r>
            <a:r>
              <a:rPr lang="en-US" sz="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hân</a:t>
            </a: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và hồi qui</a:t>
            </a: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dụ: Lọc thư rác, phân loại trang web, dự </a:t>
            </a:r>
            <a:r>
              <a:rPr lang="en-US" sz="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 tài chính, dự đoán biến động chỉ số chứng khoán, phát hiện tấn công mạng,…</a:t>
            </a:r>
            <a:endParaRPr lang="en-US" sz="5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b="1" i="1" dirty="0">
              <a:solidFill>
                <a:schemeClr val="accent1"/>
              </a:solidFill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5848951" y="8608885"/>
            <a:ext cx="2155645" cy="1395155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10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5357" y="0"/>
            <a:ext cx="18286413" cy="990600"/>
          </a:xfrm>
        </p:spPr>
        <p:txBody>
          <a:bodyPr/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không giám sát (Unsupervised learning)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2256" y="1543100"/>
            <a:ext cx="15076675" cy="846094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một phương pháp của ngành học máy nhằm tìm ra một mô hình phù hợp với các giám sát.</a:t>
            </a:r>
            <a:endParaRPr lang="en-US" sz="5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 lớp của tập huấn luyện không biết trước. </a:t>
            </a: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 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không biết trước được đầu ra hay nhãn mà chỉ có dữ liệu đầu vào. </a:t>
            </a:r>
            <a:endParaRPr lang="en-US" sz="5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giám sát còn được chia nhỏ thành: </a:t>
            </a:r>
            <a:r>
              <a:rPr lang="en-US" sz="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5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và kết hợp.</a:t>
            </a:r>
            <a:endParaRPr lang="en-US" sz="5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dụ: Phát hiện các cum dữ liệu, cụm tính chất; phát hiện các cộng đồng mạng; phát hiện xu hướng, thị yếu;…</a:t>
            </a:r>
            <a:endParaRPr lang="en-US" sz="5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5938961" y="8608885"/>
            <a:ext cx="2155645" cy="1395155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8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542" y="43180"/>
            <a:ext cx="18286413" cy="990600"/>
          </a:xfrm>
        </p:spPr>
        <p:txBody>
          <a:bodyPr/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THUẬT TOÁN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88705086"/>
              </p:ext>
            </p:extLst>
          </p:nvPr>
        </p:nvGraphicFramePr>
        <p:xfrm>
          <a:off x="3060277" y="1543100"/>
          <a:ext cx="12190942" cy="812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ction Button: Home 3">
            <a:hlinkClick r:id="rId7" action="ppaction://hlinksldjump" highlightClick="1"/>
          </p:cNvPr>
          <p:cNvSpPr/>
          <p:nvPr/>
        </p:nvSpPr>
        <p:spPr>
          <a:xfrm>
            <a:off x="15533916" y="8563880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23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3917" y="-10239"/>
            <a:ext cx="18279221" cy="1125125"/>
          </a:xfrm>
          <a:prstGeom prst="rect">
            <a:avLst/>
          </a:prstGeom>
        </p:spPr>
        <p:txBody>
          <a:bodyPr/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spc="3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917" y="913030"/>
            <a:ext cx="14529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2246" y="1114886"/>
            <a:ext cx="13726525" cy="8730922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dirty="0" smtClean="0">
                <a:solidFill>
                  <a:schemeClr val="accent4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niệm:</a:t>
            </a: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3EA3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phân lớp dựa trên thông kê thực hiện việc dự đoán xác suất của một mẫu thuộc về lớp nào dựa trên giá trị của thuộc tính biết trước.</a:t>
            </a: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3EA3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thực thi hiệu quả so với cây quyết định hay mạng neuron.</a:t>
            </a: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3EA3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 nhanh trên cơ sở dữ liệu với độ chính xác cao</a:t>
            </a:r>
            <a:r>
              <a:rPr lang="en-US" sz="4800" dirty="0" smtClean="0">
                <a:solidFill>
                  <a:srgbClr val="3EA3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en-US" sz="4800" dirty="0" smtClean="0">
                <a:solidFill>
                  <a:srgbClr val="3EA3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các thuộc tính xảy ra độc lập với nhau.</a:t>
            </a:r>
            <a:endParaRPr lang="en-US" sz="4800" dirty="0">
              <a:solidFill>
                <a:srgbClr val="3EA3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4854412" y="8360321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59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2920"/>
            <a:ext cx="18286413" cy="990600"/>
          </a:xfrm>
        </p:spPr>
        <p:txBody>
          <a:bodyPr/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62386" y="1993150"/>
            <a:ext cx="12826425" cy="7262326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xét:</a:t>
            </a:r>
            <a:endParaRPr lang="en-US" sz="5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  <a:endParaRPr lang="en-US" sz="5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 dàng thực thi</a:t>
            </a:r>
            <a:endParaRPr lang="en-US" sz="5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 được kết quả khá tốt trong hầu hết các trường hợp</a:t>
            </a:r>
            <a:endParaRPr lang="en-US" sz="5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Khuyết điểm: </a:t>
            </a: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giả sử các thuộc tính độc lập có thể sẽ làm giảm độ chính xác vì thực tế có thể tồn tại sự phụ thuộc giữa chúng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5578921" y="869889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78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8286413" cy="990600"/>
          </a:xfrm>
        </p:spPr>
        <p:txBody>
          <a:bodyPr/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2276" y="1320858"/>
            <a:ext cx="14816133" cy="8593171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niệm: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thuật toán giám sát, nó có thể sử dụng cho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 việc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hoặc đệ quy. Tuy nhiên nó được sử dụng chủ yếu cho việc phân loại. </a:t>
            </a:r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 số chiều cao.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thể hiện rõ tính xác suất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trên không gian số chiều cao.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bộ nhớ.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linh hoạt.</a:t>
            </a:r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5588409" y="878531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8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78015"/>
            <a:ext cx="1454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3998" y="0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C4.5</a:t>
            </a:r>
            <a:endParaRPr lang="en-US" sz="5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7301" y="1768125"/>
            <a:ext cx="12376375" cy="5552136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một thuật toán được sử dụng để tạo ra một </a:t>
            </a:r>
            <a:r>
              <a:rPr lang="en-US" sz="5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 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được phát triển bởi </a:t>
            </a:r>
            <a:r>
              <a:rPr lang="en-US" sz="5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 Quinlan</a:t>
            </a:r>
            <a:endParaRPr lang="en-US" sz="5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sự cải tiến của thuật toán phân lớp ID3.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4813836" y="828255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66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159" y="-8546"/>
            <a:ext cx="11242541" cy="94161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C4.5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6112" y="1861202"/>
            <a:ext cx="18286413" cy="2027434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lumMod val="29000"/>
                  <a:lumOff val="71000"/>
                  <a:alpha val="0"/>
                </a:srgbClr>
              </a:gs>
              <a:gs pos="70000">
                <a:srgbClr val="EEE8E9">
                  <a:lumMod val="95000"/>
                </a:srgbClr>
              </a:gs>
              <a:gs pos="30400">
                <a:srgbClr val="E7E2E5">
                  <a:lumMod val="95000"/>
                </a:srgbClr>
              </a:gs>
              <a:gs pos="50000">
                <a:srgbClr val="EEE6EB"/>
              </a:gs>
              <a:gs pos="100000">
                <a:srgbClr val="EEEBE6">
                  <a:shade val="100000"/>
                  <a:satMod val="115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800"/>
          </a:p>
        </p:txBody>
      </p:sp>
      <p:sp>
        <p:nvSpPr>
          <p:cNvPr id="61" name="Freeform 60"/>
          <p:cNvSpPr/>
          <p:nvPr/>
        </p:nvSpPr>
        <p:spPr>
          <a:xfrm>
            <a:off x="2353146" y="1592421"/>
            <a:ext cx="2556629" cy="3448718"/>
          </a:xfrm>
          <a:custGeom>
            <a:avLst/>
            <a:gdLst>
              <a:gd name="connsiteX0" fmla="*/ 1661160 w 1661160"/>
              <a:gd name="connsiteY0" fmla="*/ 0 h 3566160"/>
              <a:gd name="connsiteX1" fmla="*/ 160020 w 1661160"/>
              <a:gd name="connsiteY1" fmla="*/ 0 h 3566160"/>
              <a:gd name="connsiteX2" fmla="*/ 0 w 1661160"/>
              <a:gd name="connsiteY2" fmla="*/ 289560 h 3566160"/>
              <a:gd name="connsiteX3" fmla="*/ 15240 w 1661160"/>
              <a:gd name="connsiteY3" fmla="*/ 1524000 h 3566160"/>
              <a:gd name="connsiteX4" fmla="*/ 60960 w 1661160"/>
              <a:gd name="connsiteY4" fmla="*/ 3040380 h 3566160"/>
              <a:gd name="connsiteX5" fmla="*/ 868680 w 1661160"/>
              <a:gd name="connsiteY5" fmla="*/ 3566160 h 3566160"/>
              <a:gd name="connsiteX6" fmla="*/ 1645920 w 1661160"/>
              <a:gd name="connsiteY6" fmla="*/ 3009900 h 3566160"/>
              <a:gd name="connsiteX7" fmla="*/ 1577340 w 1661160"/>
              <a:gd name="connsiteY7" fmla="*/ 1767840 h 3566160"/>
              <a:gd name="connsiteX8" fmla="*/ 1569720 w 1661160"/>
              <a:gd name="connsiteY8" fmla="*/ 251460 h 3566160"/>
              <a:gd name="connsiteX9" fmla="*/ 1661160 w 1661160"/>
              <a:gd name="connsiteY9" fmla="*/ 0 h 3566160"/>
              <a:gd name="connsiteX0" fmla="*/ 1661160 w 1661160"/>
              <a:gd name="connsiteY0" fmla="*/ 0 h 3566160"/>
              <a:gd name="connsiteX1" fmla="*/ 174308 w 1661160"/>
              <a:gd name="connsiteY1" fmla="*/ 14287 h 3566160"/>
              <a:gd name="connsiteX2" fmla="*/ 0 w 1661160"/>
              <a:gd name="connsiteY2" fmla="*/ 289560 h 3566160"/>
              <a:gd name="connsiteX3" fmla="*/ 15240 w 1661160"/>
              <a:gd name="connsiteY3" fmla="*/ 1524000 h 3566160"/>
              <a:gd name="connsiteX4" fmla="*/ 60960 w 1661160"/>
              <a:gd name="connsiteY4" fmla="*/ 3040380 h 3566160"/>
              <a:gd name="connsiteX5" fmla="*/ 868680 w 1661160"/>
              <a:gd name="connsiteY5" fmla="*/ 3566160 h 3566160"/>
              <a:gd name="connsiteX6" fmla="*/ 1645920 w 1661160"/>
              <a:gd name="connsiteY6" fmla="*/ 3009900 h 3566160"/>
              <a:gd name="connsiteX7" fmla="*/ 1577340 w 1661160"/>
              <a:gd name="connsiteY7" fmla="*/ 1767840 h 3566160"/>
              <a:gd name="connsiteX8" fmla="*/ 1569720 w 1661160"/>
              <a:gd name="connsiteY8" fmla="*/ 251460 h 3566160"/>
              <a:gd name="connsiteX9" fmla="*/ 1661160 w 1661160"/>
              <a:gd name="connsiteY9" fmla="*/ 0 h 3566160"/>
              <a:gd name="connsiteX0" fmla="*/ 1661160 w 1661160"/>
              <a:gd name="connsiteY0" fmla="*/ 0 h 3566160"/>
              <a:gd name="connsiteX1" fmla="*/ 174308 w 1661160"/>
              <a:gd name="connsiteY1" fmla="*/ 14287 h 3566160"/>
              <a:gd name="connsiteX2" fmla="*/ 0 w 1661160"/>
              <a:gd name="connsiteY2" fmla="*/ 289560 h 3566160"/>
              <a:gd name="connsiteX3" fmla="*/ 15240 w 1661160"/>
              <a:gd name="connsiteY3" fmla="*/ 1524000 h 3566160"/>
              <a:gd name="connsiteX4" fmla="*/ 60960 w 1661160"/>
              <a:gd name="connsiteY4" fmla="*/ 3040380 h 3566160"/>
              <a:gd name="connsiteX5" fmla="*/ 868680 w 1661160"/>
              <a:gd name="connsiteY5" fmla="*/ 3566160 h 3566160"/>
              <a:gd name="connsiteX6" fmla="*/ 1645920 w 1661160"/>
              <a:gd name="connsiteY6" fmla="*/ 3009900 h 3566160"/>
              <a:gd name="connsiteX7" fmla="*/ 1577340 w 1661160"/>
              <a:gd name="connsiteY7" fmla="*/ 1767840 h 3566160"/>
              <a:gd name="connsiteX8" fmla="*/ 1569720 w 1661160"/>
              <a:gd name="connsiteY8" fmla="*/ 251460 h 3566160"/>
              <a:gd name="connsiteX9" fmla="*/ 1661160 w 1661160"/>
              <a:gd name="connsiteY9" fmla="*/ 0 h 3566160"/>
              <a:gd name="connsiteX0" fmla="*/ 1661160 w 1661160"/>
              <a:gd name="connsiteY0" fmla="*/ 0 h 3566160"/>
              <a:gd name="connsiteX1" fmla="*/ 174308 w 1661160"/>
              <a:gd name="connsiteY1" fmla="*/ 14287 h 3566160"/>
              <a:gd name="connsiteX2" fmla="*/ 0 w 1661160"/>
              <a:gd name="connsiteY2" fmla="*/ 289560 h 3566160"/>
              <a:gd name="connsiteX3" fmla="*/ 15240 w 1661160"/>
              <a:gd name="connsiteY3" fmla="*/ 1524000 h 3566160"/>
              <a:gd name="connsiteX4" fmla="*/ 60960 w 1661160"/>
              <a:gd name="connsiteY4" fmla="*/ 3040380 h 3566160"/>
              <a:gd name="connsiteX5" fmla="*/ 868680 w 1661160"/>
              <a:gd name="connsiteY5" fmla="*/ 3566160 h 3566160"/>
              <a:gd name="connsiteX6" fmla="*/ 1645920 w 1661160"/>
              <a:gd name="connsiteY6" fmla="*/ 3009900 h 3566160"/>
              <a:gd name="connsiteX7" fmla="*/ 1577340 w 1661160"/>
              <a:gd name="connsiteY7" fmla="*/ 1767840 h 3566160"/>
              <a:gd name="connsiteX8" fmla="*/ 1569720 w 1661160"/>
              <a:gd name="connsiteY8" fmla="*/ 251460 h 3566160"/>
              <a:gd name="connsiteX9" fmla="*/ 1661160 w 1661160"/>
              <a:gd name="connsiteY9" fmla="*/ 0 h 3566160"/>
              <a:gd name="connsiteX0" fmla="*/ 1663542 w 1663542"/>
              <a:gd name="connsiteY0" fmla="*/ 0 h 3556635"/>
              <a:gd name="connsiteX1" fmla="*/ 174308 w 1663542"/>
              <a:gd name="connsiteY1" fmla="*/ 4762 h 3556635"/>
              <a:gd name="connsiteX2" fmla="*/ 0 w 1663542"/>
              <a:gd name="connsiteY2" fmla="*/ 280035 h 3556635"/>
              <a:gd name="connsiteX3" fmla="*/ 15240 w 1663542"/>
              <a:gd name="connsiteY3" fmla="*/ 1514475 h 3556635"/>
              <a:gd name="connsiteX4" fmla="*/ 60960 w 1663542"/>
              <a:gd name="connsiteY4" fmla="*/ 3030855 h 3556635"/>
              <a:gd name="connsiteX5" fmla="*/ 868680 w 1663542"/>
              <a:gd name="connsiteY5" fmla="*/ 3556635 h 3556635"/>
              <a:gd name="connsiteX6" fmla="*/ 1645920 w 1663542"/>
              <a:gd name="connsiteY6" fmla="*/ 3000375 h 3556635"/>
              <a:gd name="connsiteX7" fmla="*/ 1577340 w 1663542"/>
              <a:gd name="connsiteY7" fmla="*/ 1758315 h 3556635"/>
              <a:gd name="connsiteX8" fmla="*/ 1569720 w 1663542"/>
              <a:gd name="connsiteY8" fmla="*/ 241935 h 3556635"/>
              <a:gd name="connsiteX9" fmla="*/ 1663542 w 1663542"/>
              <a:gd name="connsiteY9" fmla="*/ 0 h 3556635"/>
              <a:gd name="connsiteX0" fmla="*/ 1663542 w 1663542"/>
              <a:gd name="connsiteY0" fmla="*/ 2812 h 3552303"/>
              <a:gd name="connsiteX1" fmla="*/ 174308 w 1663542"/>
              <a:gd name="connsiteY1" fmla="*/ 430 h 3552303"/>
              <a:gd name="connsiteX2" fmla="*/ 0 w 1663542"/>
              <a:gd name="connsiteY2" fmla="*/ 275703 h 3552303"/>
              <a:gd name="connsiteX3" fmla="*/ 15240 w 1663542"/>
              <a:gd name="connsiteY3" fmla="*/ 1510143 h 3552303"/>
              <a:gd name="connsiteX4" fmla="*/ 60960 w 1663542"/>
              <a:gd name="connsiteY4" fmla="*/ 3026523 h 3552303"/>
              <a:gd name="connsiteX5" fmla="*/ 868680 w 1663542"/>
              <a:gd name="connsiteY5" fmla="*/ 3552303 h 3552303"/>
              <a:gd name="connsiteX6" fmla="*/ 1645920 w 1663542"/>
              <a:gd name="connsiteY6" fmla="*/ 2996043 h 3552303"/>
              <a:gd name="connsiteX7" fmla="*/ 1577340 w 1663542"/>
              <a:gd name="connsiteY7" fmla="*/ 1753983 h 3552303"/>
              <a:gd name="connsiteX8" fmla="*/ 1569720 w 1663542"/>
              <a:gd name="connsiteY8" fmla="*/ 237603 h 3552303"/>
              <a:gd name="connsiteX9" fmla="*/ 1663542 w 1663542"/>
              <a:gd name="connsiteY9" fmla="*/ 2812 h 3552303"/>
              <a:gd name="connsiteX0" fmla="*/ 1661161 w 1661161"/>
              <a:gd name="connsiteY0" fmla="*/ 0 h 3554253"/>
              <a:gd name="connsiteX1" fmla="*/ 174308 w 1661161"/>
              <a:gd name="connsiteY1" fmla="*/ 2380 h 3554253"/>
              <a:gd name="connsiteX2" fmla="*/ 0 w 1661161"/>
              <a:gd name="connsiteY2" fmla="*/ 277653 h 3554253"/>
              <a:gd name="connsiteX3" fmla="*/ 15240 w 1661161"/>
              <a:gd name="connsiteY3" fmla="*/ 1512093 h 3554253"/>
              <a:gd name="connsiteX4" fmla="*/ 60960 w 1661161"/>
              <a:gd name="connsiteY4" fmla="*/ 3028473 h 3554253"/>
              <a:gd name="connsiteX5" fmla="*/ 868680 w 1661161"/>
              <a:gd name="connsiteY5" fmla="*/ 3554253 h 3554253"/>
              <a:gd name="connsiteX6" fmla="*/ 1645920 w 1661161"/>
              <a:gd name="connsiteY6" fmla="*/ 2997993 h 3554253"/>
              <a:gd name="connsiteX7" fmla="*/ 1577340 w 1661161"/>
              <a:gd name="connsiteY7" fmla="*/ 1755933 h 3554253"/>
              <a:gd name="connsiteX8" fmla="*/ 1569720 w 1661161"/>
              <a:gd name="connsiteY8" fmla="*/ 239553 h 3554253"/>
              <a:gd name="connsiteX9" fmla="*/ 1661161 w 1661161"/>
              <a:gd name="connsiteY9" fmla="*/ 0 h 3554253"/>
              <a:gd name="connsiteX0" fmla="*/ 1661161 w 1661161"/>
              <a:gd name="connsiteY0" fmla="*/ 0 h 3554253"/>
              <a:gd name="connsiteX1" fmla="*/ 174308 w 1661161"/>
              <a:gd name="connsiteY1" fmla="*/ 2380 h 3554253"/>
              <a:gd name="connsiteX2" fmla="*/ 0 w 1661161"/>
              <a:gd name="connsiteY2" fmla="*/ 277653 h 3554253"/>
              <a:gd name="connsiteX3" fmla="*/ 15240 w 1661161"/>
              <a:gd name="connsiteY3" fmla="*/ 1512093 h 3554253"/>
              <a:gd name="connsiteX4" fmla="*/ 60960 w 1661161"/>
              <a:gd name="connsiteY4" fmla="*/ 3028473 h 3554253"/>
              <a:gd name="connsiteX5" fmla="*/ 868680 w 1661161"/>
              <a:gd name="connsiteY5" fmla="*/ 3554253 h 3554253"/>
              <a:gd name="connsiteX6" fmla="*/ 1645920 w 1661161"/>
              <a:gd name="connsiteY6" fmla="*/ 2997993 h 3554253"/>
              <a:gd name="connsiteX7" fmla="*/ 1577340 w 1661161"/>
              <a:gd name="connsiteY7" fmla="*/ 1755933 h 3554253"/>
              <a:gd name="connsiteX8" fmla="*/ 1569720 w 1661161"/>
              <a:gd name="connsiteY8" fmla="*/ 239553 h 3554253"/>
              <a:gd name="connsiteX9" fmla="*/ 1661161 w 1661161"/>
              <a:gd name="connsiteY9" fmla="*/ 0 h 355425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69720 w 1668305"/>
              <a:gd name="connsiteY8" fmla="*/ 2376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69720 w 1668305"/>
              <a:gd name="connsiteY8" fmla="*/ 2376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86865 w 1668305"/>
              <a:gd name="connsiteY7" fmla="*/ 1749221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86865 w 1668305"/>
              <a:gd name="connsiteY7" fmla="*/ 1749221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38776 w 1668305"/>
              <a:gd name="connsiteY6" fmla="*/ 3024618 h 3552303"/>
              <a:gd name="connsiteX7" fmla="*/ 1586865 w 1668305"/>
              <a:gd name="connsiteY7" fmla="*/ 1749221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64209"/>
              <a:gd name="connsiteX1" fmla="*/ 174308 w 1668305"/>
              <a:gd name="connsiteY1" fmla="*/ 430 h 3564209"/>
              <a:gd name="connsiteX2" fmla="*/ 0 w 1668305"/>
              <a:gd name="connsiteY2" fmla="*/ 275703 h 3564209"/>
              <a:gd name="connsiteX3" fmla="*/ 15240 w 1668305"/>
              <a:gd name="connsiteY3" fmla="*/ 1510143 h 3564209"/>
              <a:gd name="connsiteX4" fmla="*/ 60960 w 1668305"/>
              <a:gd name="connsiteY4" fmla="*/ 3026523 h 3564209"/>
              <a:gd name="connsiteX5" fmla="*/ 866299 w 1668305"/>
              <a:gd name="connsiteY5" fmla="*/ 3564209 h 3564209"/>
              <a:gd name="connsiteX6" fmla="*/ 1638776 w 1668305"/>
              <a:gd name="connsiteY6" fmla="*/ 3024618 h 3564209"/>
              <a:gd name="connsiteX7" fmla="*/ 1586865 w 1668305"/>
              <a:gd name="connsiteY7" fmla="*/ 1749221 h 3564209"/>
              <a:gd name="connsiteX8" fmla="*/ 1579245 w 1668305"/>
              <a:gd name="connsiteY8" fmla="*/ 275703 h 3564209"/>
              <a:gd name="connsiteX9" fmla="*/ 1668305 w 1668305"/>
              <a:gd name="connsiteY9" fmla="*/ 2812 h 3564209"/>
              <a:gd name="connsiteX0" fmla="*/ 1668305 w 1668305"/>
              <a:gd name="connsiteY0" fmla="*/ 2812 h 3564209"/>
              <a:gd name="connsiteX1" fmla="*/ 174308 w 1668305"/>
              <a:gd name="connsiteY1" fmla="*/ 430 h 3564209"/>
              <a:gd name="connsiteX2" fmla="*/ 0 w 1668305"/>
              <a:gd name="connsiteY2" fmla="*/ 275703 h 3564209"/>
              <a:gd name="connsiteX3" fmla="*/ 15240 w 1668305"/>
              <a:gd name="connsiteY3" fmla="*/ 1510143 h 3564209"/>
              <a:gd name="connsiteX4" fmla="*/ 63341 w 1668305"/>
              <a:gd name="connsiteY4" fmla="*/ 3036048 h 3564209"/>
              <a:gd name="connsiteX5" fmla="*/ 866299 w 1668305"/>
              <a:gd name="connsiteY5" fmla="*/ 3564209 h 3564209"/>
              <a:gd name="connsiteX6" fmla="*/ 1638776 w 1668305"/>
              <a:gd name="connsiteY6" fmla="*/ 3024618 h 3564209"/>
              <a:gd name="connsiteX7" fmla="*/ 1586865 w 1668305"/>
              <a:gd name="connsiteY7" fmla="*/ 1749221 h 3564209"/>
              <a:gd name="connsiteX8" fmla="*/ 1579245 w 1668305"/>
              <a:gd name="connsiteY8" fmla="*/ 275703 h 3564209"/>
              <a:gd name="connsiteX9" fmla="*/ 1668305 w 1668305"/>
              <a:gd name="connsiteY9" fmla="*/ 2812 h 3564209"/>
              <a:gd name="connsiteX0" fmla="*/ 1668305 w 1668305"/>
              <a:gd name="connsiteY0" fmla="*/ 2812 h 3564209"/>
              <a:gd name="connsiteX1" fmla="*/ 174308 w 1668305"/>
              <a:gd name="connsiteY1" fmla="*/ 430 h 3564209"/>
              <a:gd name="connsiteX2" fmla="*/ 0 w 1668305"/>
              <a:gd name="connsiteY2" fmla="*/ 275703 h 3564209"/>
              <a:gd name="connsiteX3" fmla="*/ 953 w 1668305"/>
              <a:gd name="connsiteY3" fmla="*/ 1510143 h 3564209"/>
              <a:gd name="connsiteX4" fmla="*/ 63341 w 1668305"/>
              <a:gd name="connsiteY4" fmla="*/ 3036048 h 3564209"/>
              <a:gd name="connsiteX5" fmla="*/ 866299 w 1668305"/>
              <a:gd name="connsiteY5" fmla="*/ 3564209 h 3564209"/>
              <a:gd name="connsiteX6" fmla="*/ 1638776 w 1668305"/>
              <a:gd name="connsiteY6" fmla="*/ 3024618 h 3564209"/>
              <a:gd name="connsiteX7" fmla="*/ 1586865 w 1668305"/>
              <a:gd name="connsiteY7" fmla="*/ 1749221 h 3564209"/>
              <a:gd name="connsiteX8" fmla="*/ 1579245 w 1668305"/>
              <a:gd name="connsiteY8" fmla="*/ 275703 h 3564209"/>
              <a:gd name="connsiteX9" fmla="*/ 1668305 w 1668305"/>
              <a:gd name="connsiteY9" fmla="*/ 2812 h 3564209"/>
              <a:gd name="connsiteX0" fmla="*/ 1668305 w 1668305"/>
              <a:gd name="connsiteY0" fmla="*/ 2812 h 3564209"/>
              <a:gd name="connsiteX1" fmla="*/ 174308 w 1668305"/>
              <a:gd name="connsiteY1" fmla="*/ 430 h 3564209"/>
              <a:gd name="connsiteX2" fmla="*/ 0 w 1668305"/>
              <a:gd name="connsiteY2" fmla="*/ 275703 h 3564209"/>
              <a:gd name="connsiteX3" fmla="*/ 953 w 1668305"/>
              <a:gd name="connsiteY3" fmla="*/ 1510143 h 3564209"/>
              <a:gd name="connsiteX4" fmla="*/ 63341 w 1668305"/>
              <a:gd name="connsiteY4" fmla="*/ 3036048 h 3564209"/>
              <a:gd name="connsiteX5" fmla="*/ 866299 w 1668305"/>
              <a:gd name="connsiteY5" fmla="*/ 3564209 h 3564209"/>
              <a:gd name="connsiteX6" fmla="*/ 1638776 w 1668305"/>
              <a:gd name="connsiteY6" fmla="*/ 3024618 h 3564209"/>
              <a:gd name="connsiteX7" fmla="*/ 1586865 w 1668305"/>
              <a:gd name="connsiteY7" fmla="*/ 1749221 h 3564209"/>
              <a:gd name="connsiteX8" fmla="*/ 1579245 w 1668305"/>
              <a:gd name="connsiteY8" fmla="*/ 275703 h 3564209"/>
              <a:gd name="connsiteX9" fmla="*/ 1668305 w 1668305"/>
              <a:gd name="connsiteY9" fmla="*/ 2812 h 3564209"/>
              <a:gd name="connsiteX0" fmla="*/ 1668344 w 1668344"/>
              <a:gd name="connsiteY0" fmla="*/ 2970 h 3564367"/>
              <a:gd name="connsiteX1" fmla="*/ 174347 w 1668344"/>
              <a:gd name="connsiteY1" fmla="*/ 588 h 3564367"/>
              <a:gd name="connsiteX2" fmla="*/ 39 w 1668344"/>
              <a:gd name="connsiteY2" fmla="*/ 275861 h 3564367"/>
              <a:gd name="connsiteX3" fmla="*/ 992 w 1668344"/>
              <a:gd name="connsiteY3" fmla="*/ 1510301 h 3564367"/>
              <a:gd name="connsiteX4" fmla="*/ 63380 w 1668344"/>
              <a:gd name="connsiteY4" fmla="*/ 3036206 h 3564367"/>
              <a:gd name="connsiteX5" fmla="*/ 866338 w 1668344"/>
              <a:gd name="connsiteY5" fmla="*/ 3564367 h 3564367"/>
              <a:gd name="connsiteX6" fmla="*/ 1638815 w 1668344"/>
              <a:gd name="connsiteY6" fmla="*/ 3024776 h 3564367"/>
              <a:gd name="connsiteX7" fmla="*/ 1586904 w 1668344"/>
              <a:gd name="connsiteY7" fmla="*/ 1749379 h 3564367"/>
              <a:gd name="connsiteX8" fmla="*/ 1579284 w 1668344"/>
              <a:gd name="connsiteY8" fmla="*/ 275861 h 3564367"/>
              <a:gd name="connsiteX9" fmla="*/ 1668344 w 1668344"/>
              <a:gd name="connsiteY9" fmla="*/ 2970 h 356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8344" h="3564367">
                <a:moveTo>
                  <a:pt x="1668344" y="2970"/>
                </a:moveTo>
                <a:lnTo>
                  <a:pt x="174347" y="588"/>
                </a:lnTo>
                <a:cubicBezTo>
                  <a:pt x="35281" y="1859"/>
                  <a:pt x="-1389" y="-32590"/>
                  <a:pt x="39" y="275861"/>
                </a:cubicBezTo>
                <a:cubicBezTo>
                  <a:pt x="357" y="687341"/>
                  <a:pt x="674" y="1098821"/>
                  <a:pt x="992" y="1510301"/>
                </a:cubicBezTo>
                <a:cubicBezTo>
                  <a:pt x="14644" y="2018936"/>
                  <a:pt x="42584" y="2527571"/>
                  <a:pt x="63380" y="3036206"/>
                </a:cubicBezTo>
                <a:lnTo>
                  <a:pt x="866338" y="3564367"/>
                </a:lnTo>
                <a:lnTo>
                  <a:pt x="1638815" y="3024776"/>
                </a:lnTo>
                <a:cubicBezTo>
                  <a:pt x="1619130" y="2609169"/>
                  <a:pt x="1597064" y="2164986"/>
                  <a:pt x="1586904" y="1749379"/>
                </a:cubicBezTo>
                <a:cubicBezTo>
                  <a:pt x="1587539" y="1256619"/>
                  <a:pt x="1590555" y="768621"/>
                  <a:pt x="1579284" y="275861"/>
                </a:cubicBezTo>
                <a:cubicBezTo>
                  <a:pt x="1585951" y="160291"/>
                  <a:pt x="1554521" y="37578"/>
                  <a:pt x="1668344" y="2970"/>
                </a:cubicBezTo>
                <a:close/>
              </a:path>
            </a:pathLst>
          </a:custGeom>
          <a:gradFill flip="none" rotWithShape="1">
            <a:gsLst>
              <a:gs pos="29000">
                <a:srgbClr val="888888">
                  <a:lumMod val="77000"/>
                </a:srgbClr>
              </a:gs>
              <a:gs pos="18000">
                <a:srgbClr val="787878">
                  <a:lumMod val="83000"/>
                </a:srgbClr>
              </a:gs>
              <a:gs pos="5000">
                <a:srgbClr val="A5A5A5"/>
              </a:gs>
              <a:gs pos="0">
                <a:srgbClr val="8C8C8C"/>
              </a:gs>
              <a:gs pos="44000">
                <a:srgbClr val="8C8C8C">
                  <a:lumMod val="90000"/>
                </a:srgbClr>
              </a:gs>
              <a:gs pos="50000">
                <a:srgbClr val="6F6F6F">
                  <a:lumMod val="97000"/>
                  <a:lumOff val="3000"/>
                </a:srgbClr>
              </a:gs>
              <a:gs pos="100000">
                <a:srgbClr val="8C8C8C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800"/>
          </a:p>
        </p:txBody>
      </p:sp>
      <p:sp>
        <p:nvSpPr>
          <p:cNvPr id="62" name="Freeform 61"/>
          <p:cNvSpPr/>
          <p:nvPr/>
        </p:nvSpPr>
        <p:spPr>
          <a:xfrm>
            <a:off x="12031797" y="1606672"/>
            <a:ext cx="2500022" cy="3503832"/>
          </a:xfrm>
          <a:custGeom>
            <a:avLst/>
            <a:gdLst>
              <a:gd name="connsiteX0" fmla="*/ 1661160 w 1661160"/>
              <a:gd name="connsiteY0" fmla="*/ 0 h 3566160"/>
              <a:gd name="connsiteX1" fmla="*/ 160020 w 1661160"/>
              <a:gd name="connsiteY1" fmla="*/ 0 h 3566160"/>
              <a:gd name="connsiteX2" fmla="*/ 0 w 1661160"/>
              <a:gd name="connsiteY2" fmla="*/ 289560 h 3566160"/>
              <a:gd name="connsiteX3" fmla="*/ 15240 w 1661160"/>
              <a:gd name="connsiteY3" fmla="*/ 1524000 h 3566160"/>
              <a:gd name="connsiteX4" fmla="*/ 60960 w 1661160"/>
              <a:gd name="connsiteY4" fmla="*/ 3040380 h 3566160"/>
              <a:gd name="connsiteX5" fmla="*/ 868680 w 1661160"/>
              <a:gd name="connsiteY5" fmla="*/ 3566160 h 3566160"/>
              <a:gd name="connsiteX6" fmla="*/ 1645920 w 1661160"/>
              <a:gd name="connsiteY6" fmla="*/ 3009900 h 3566160"/>
              <a:gd name="connsiteX7" fmla="*/ 1577340 w 1661160"/>
              <a:gd name="connsiteY7" fmla="*/ 1767840 h 3566160"/>
              <a:gd name="connsiteX8" fmla="*/ 1569720 w 1661160"/>
              <a:gd name="connsiteY8" fmla="*/ 251460 h 3566160"/>
              <a:gd name="connsiteX9" fmla="*/ 1661160 w 1661160"/>
              <a:gd name="connsiteY9" fmla="*/ 0 h 3566160"/>
              <a:gd name="connsiteX0" fmla="*/ 1661160 w 1661160"/>
              <a:gd name="connsiteY0" fmla="*/ 0 h 3566160"/>
              <a:gd name="connsiteX1" fmla="*/ 174308 w 1661160"/>
              <a:gd name="connsiteY1" fmla="*/ 14287 h 3566160"/>
              <a:gd name="connsiteX2" fmla="*/ 0 w 1661160"/>
              <a:gd name="connsiteY2" fmla="*/ 289560 h 3566160"/>
              <a:gd name="connsiteX3" fmla="*/ 15240 w 1661160"/>
              <a:gd name="connsiteY3" fmla="*/ 1524000 h 3566160"/>
              <a:gd name="connsiteX4" fmla="*/ 60960 w 1661160"/>
              <a:gd name="connsiteY4" fmla="*/ 3040380 h 3566160"/>
              <a:gd name="connsiteX5" fmla="*/ 868680 w 1661160"/>
              <a:gd name="connsiteY5" fmla="*/ 3566160 h 3566160"/>
              <a:gd name="connsiteX6" fmla="*/ 1645920 w 1661160"/>
              <a:gd name="connsiteY6" fmla="*/ 3009900 h 3566160"/>
              <a:gd name="connsiteX7" fmla="*/ 1577340 w 1661160"/>
              <a:gd name="connsiteY7" fmla="*/ 1767840 h 3566160"/>
              <a:gd name="connsiteX8" fmla="*/ 1569720 w 1661160"/>
              <a:gd name="connsiteY8" fmla="*/ 251460 h 3566160"/>
              <a:gd name="connsiteX9" fmla="*/ 1661160 w 1661160"/>
              <a:gd name="connsiteY9" fmla="*/ 0 h 3566160"/>
              <a:gd name="connsiteX0" fmla="*/ 1661160 w 1661160"/>
              <a:gd name="connsiteY0" fmla="*/ 0 h 3566160"/>
              <a:gd name="connsiteX1" fmla="*/ 174308 w 1661160"/>
              <a:gd name="connsiteY1" fmla="*/ 14287 h 3566160"/>
              <a:gd name="connsiteX2" fmla="*/ 0 w 1661160"/>
              <a:gd name="connsiteY2" fmla="*/ 289560 h 3566160"/>
              <a:gd name="connsiteX3" fmla="*/ 15240 w 1661160"/>
              <a:gd name="connsiteY3" fmla="*/ 1524000 h 3566160"/>
              <a:gd name="connsiteX4" fmla="*/ 60960 w 1661160"/>
              <a:gd name="connsiteY4" fmla="*/ 3040380 h 3566160"/>
              <a:gd name="connsiteX5" fmla="*/ 868680 w 1661160"/>
              <a:gd name="connsiteY5" fmla="*/ 3566160 h 3566160"/>
              <a:gd name="connsiteX6" fmla="*/ 1645920 w 1661160"/>
              <a:gd name="connsiteY6" fmla="*/ 3009900 h 3566160"/>
              <a:gd name="connsiteX7" fmla="*/ 1577340 w 1661160"/>
              <a:gd name="connsiteY7" fmla="*/ 1767840 h 3566160"/>
              <a:gd name="connsiteX8" fmla="*/ 1569720 w 1661160"/>
              <a:gd name="connsiteY8" fmla="*/ 251460 h 3566160"/>
              <a:gd name="connsiteX9" fmla="*/ 1661160 w 1661160"/>
              <a:gd name="connsiteY9" fmla="*/ 0 h 3566160"/>
              <a:gd name="connsiteX0" fmla="*/ 1661160 w 1661160"/>
              <a:gd name="connsiteY0" fmla="*/ 0 h 3566160"/>
              <a:gd name="connsiteX1" fmla="*/ 174308 w 1661160"/>
              <a:gd name="connsiteY1" fmla="*/ 14287 h 3566160"/>
              <a:gd name="connsiteX2" fmla="*/ 0 w 1661160"/>
              <a:gd name="connsiteY2" fmla="*/ 289560 h 3566160"/>
              <a:gd name="connsiteX3" fmla="*/ 15240 w 1661160"/>
              <a:gd name="connsiteY3" fmla="*/ 1524000 h 3566160"/>
              <a:gd name="connsiteX4" fmla="*/ 60960 w 1661160"/>
              <a:gd name="connsiteY4" fmla="*/ 3040380 h 3566160"/>
              <a:gd name="connsiteX5" fmla="*/ 868680 w 1661160"/>
              <a:gd name="connsiteY5" fmla="*/ 3566160 h 3566160"/>
              <a:gd name="connsiteX6" fmla="*/ 1645920 w 1661160"/>
              <a:gd name="connsiteY6" fmla="*/ 3009900 h 3566160"/>
              <a:gd name="connsiteX7" fmla="*/ 1577340 w 1661160"/>
              <a:gd name="connsiteY7" fmla="*/ 1767840 h 3566160"/>
              <a:gd name="connsiteX8" fmla="*/ 1569720 w 1661160"/>
              <a:gd name="connsiteY8" fmla="*/ 251460 h 3566160"/>
              <a:gd name="connsiteX9" fmla="*/ 1661160 w 1661160"/>
              <a:gd name="connsiteY9" fmla="*/ 0 h 3566160"/>
              <a:gd name="connsiteX0" fmla="*/ 1663542 w 1663542"/>
              <a:gd name="connsiteY0" fmla="*/ 0 h 3556635"/>
              <a:gd name="connsiteX1" fmla="*/ 174308 w 1663542"/>
              <a:gd name="connsiteY1" fmla="*/ 4762 h 3556635"/>
              <a:gd name="connsiteX2" fmla="*/ 0 w 1663542"/>
              <a:gd name="connsiteY2" fmla="*/ 280035 h 3556635"/>
              <a:gd name="connsiteX3" fmla="*/ 15240 w 1663542"/>
              <a:gd name="connsiteY3" fmla="*/ 1514475 h 3556635"/>
              <a:gd name="connsiteX4" fmla="*/ 60960 w 1663542"/>
              <a:gd name="connsiteY4" fmla="*/ 3030855 h 3556635"/>
              <a:gd name="connsiteX5" fmla="*/ 868680 w 1663542"/>
              <a:gd name="connsiteY5" fmla="*/ 3556635 h 3556635"/>
              <a:gd name="connsiteX6" fmla="*/ 1645920 w 1663542"/>
              <a:gd name="connsiteY6" fmla="*/ 3000375 h 3556635"/>
              <a:gd name="connsiteX7" fmla="*/ 1577340 w 1663542"/>
              <a:gd name="connsiteY7" fmla="*/ 1758315 h 3556635"/>
              <a:gd name="connsiteX8" fmla="*/ 1569720 w 1663542"/>
              <a:gd name="connsiteY8" fmla="*/ 241935 h 3556635"/>
              <a:gd name="connsiteX9" fmla="*/ 1663542 w 1663542"/>
              <a:gd name="connsiteY9" fmla="*/ 0 h 3556635"/>
              <a:gd name="connsiteX0" fmla="*/ 1663542 w 1663542"/>
              <a:gd name="connsiteY0" fmla="*/ 2812 h 3552303"/>
              <a:gd name="connsiteX1" fmla="*/ 174308 w 1663542"/>
              <a:gd name="connsiteY1" fmla="*/ 430 h 3552303"/>
              <a:gd name="connsiteX2" fmla="*/ 0 w 1663542"/>
              <a:gd name="connsiteY2" fmla="*/ 275703 h 3552303"/>
              <a:gd name="connsiteX3" fmla="*/ 15240 w 1663542"/>
              <a:gd name="connsiteY3" fmla="*/ 1510143 h 3552303"/>
              <a:gd name="connsiteX4" fmla="*/ 60960 w 1663542"/>
              <a:gd name="connsiteY4" fmla="*/ 3026523 h 3552303"/>
              <a:gd name="connsiteX5" fmla="*/ 868680 w 1663542"/>
              <a:gd name="connsiteY5" fmla="*/ 3552303 h 3552303"/>
              <a:gd name="connsiteX6" fmla="*/ 1645920 w 1663542"/>
              <a:gd name="connsiteY6" fmla="*/ 2996043 h 3552303"/>
              <a:gd name="connsiteX7" fmla="*/ 1577340 w 1663542"/>
              <a:gd name="connsiteY7" fmla="*/ 1753983 h 3552303"/>
              <a:gd name="connsiteX8" fmla="*/ 1569720 w 1663542"/>
              <a:gd name="connsiteY8" fmla="*/ 237603 h 3552303"/>
              <a:gd name="connsiteX9" fmla="*/ 1663542 w 1663542"/>
              <a:gd name="connsiteY9" fmla="*/ 2812 h 3552303"/>
              <a:gd name="connsiteX0" fmla="*/ 1661161 w 1661161"/>
              <a:gd name="connsiteY0" fmla="*/ 0 h 3554253"/>
              <a:gd name="connsiteX1" fmla="*/ 174308 w 1661161"/>
              <a:gd name="connsiteY1" fmla="*/ 2380 h 3554253"/>
              <a:gd name="connsiteX2" fmla="*/ 0 w 1661161"/>
              <a:gd name="connsiteY2" fmla="*/ 277653 h 3554253"/>
              <a:gd name="connsiteX3" fmla="*/ 15240 w 1661161"/>
              <a:gd name="connsiteY3" fmla="*/ 1512093 h 3554253"/>
              <a:gd name="connsiteX4" fmla="*/ 60960 w 1661161"/>
              <a:gd name="connsiteY4" fmla="*/ 3028473 h 3554253"/>
              <a:gd name="connsiteX5" fmla="*/ 868680 w 1661161"/>
              <a:gd name="connsiteY5" fmla="*/ 3554253 h 3554253"/>
              <a:gd name="connsiteX6" fmla="*/ 1645920 w 1661161"/>
              <a:gd name="connsiteY6" fmla="*/ 2997993 h 3554253"/>
              <a:gd name="connsiteX7" fmla="*/ 1577340 w 1661161"/>
              <a:gd name="connsiteY7" fmla="*/ 1755933 h 3554253"/>
              <a:gd name="connsiteX8" fmla="*/ 1569720 w 1661161"/>
              <a:gd name="connsiteY8" fmla="*/ 239553 h 3554253"/>
              <a:gd name="connsiteX9" fmla="*/ 1661161 w 1661161"/>
              <a:gd name="connsiteY9" fmla="*/ 0 h 3554253"/>
              <a:gd name="connsiteX0" fmla="*/ 1661161 w 1661161"/>
              <a:gd name="connsiteY0" fmla="*/ 0 h 3554253"/>
              <a:gd name="connsiteX1" fmla="*/ 174308 w 1661161"/>
              <a:gd name="connsiteY1" fmla="*/ 2380 h 3554253"/>
              <a:gd name="connsiteX2" fmla="*/ 0 w 1661161"/>
              <a:gd name="connsiteY2" fmla="*/ 277653 h 3554253"/>
              <a:gd name="connsiteX3" fmla="*/ 15240 w 1661161"/>
              <a:gd name="connsiteY3" fmla="*/ 1512093 h 3554253"/>
              <a:gd name="connsiteX4" fmla="*/ 60960 w 1661161"/>
              <a:gd name="connsiteY4" fmla="*/ 3028473 h 3554253"/>
              <a:gd name="connsiteX5" fmla="*/ 868680 w 1661161"/>
              <a:gd name="connsiteY5" fmla="*/ 3554253 h 3554253"/>
              <a:gd name="connsiteX6" fmla="*/ 1645920 w 1661161"/>
              <a:gd name="connsiteY6" fmla="*/ 2997993 h 3554253"/>
              <a:gd name="connsiteX7" fmla="*/ 1577340 w 1661161"/>
              <a:gd name="connsiteY7" fmla="*/ 1755933 h 3554253"/>
              <a:gd name="connsiteX8" fmla="*/ 1569720 w 1661161"/>
              <a:gd name="connsiteY8" fmla="*/ 239553 h 3554253"/>
              <a:gd name="connsiteX9" fmla="*/ 1661161 w 1661161"/>
              <a:gd name="connsiteY9" fmla="*/ 0 h 355425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69720 w 1668305"/>
              <a:gd name="connsiteY8" fmla="*/ 2376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69720 w 1668305"/>
              <a:gd name="connsiteY8" fmla="*/ 2376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77340 w 1668305"/>
              <a:gd name="connsiteY7" fmla="*/ 1753983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86865 w 1668305"/>
              <a:gd name="connsiteY7" fmla="*/ 1749221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45920 w 1668305"/>
              <a:gd name="connsiteY6" fmla="*/ 2996043 h 3552303"/>
              <a:gd name="connsiteX7" fmla="*/ 1586865 w 1668305"/>
              <a:gd name="connsiteY7" fmla="*/ 1749221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52303"/>
              <a:gd name="connsiteX1" fmla="*/ 174308 w 1668305"/>
              <a:gd name="connsiteY1" fmla="*/ 430 h 3552303"/>
              <a:gd name="connsiteX2" fmla="*/ 0 w 1668305"/>
              <a:gd name="connsiteY2" fmla="*/ 275703 h 3552303"/>
              <a:gd name="connsiteX3" fmla="*/ 15240 w 1668305"/>
              <a:gd name="connsiteY3" fmla="*/ 1510143 h 3552303"/>
              <a:gd name="connsiteX4" fmla="*/ 60960 w 1668305"/>
              <a:gd name="connsiteY4" fmla="*/ 3026523 h 3552303"/>
              <a:gd name="connsiteX5" fmla="*/ 868680 w 1668305"/>
              <a:gd name="connsiteY5" fmla="*/ 3552303 h 3552303"/>
              <a:gd name="connsiteX6" fmla="*/ 1638776 w 1668305"/>
              <a:gd name="connsiteY6" fmla="*/ 3024618 h 3552303"/>
              <a:gd name="connsiteX7" fmla="*/ 1586865 w 1668305"/>
              <a:gd name="connsiteY7" fmla="*/ 1749221 h 3552303"/>
              <a:gd name="connsiteX8" fmla="*/ 1579245 w 1668305"/>
              <a:gd name="connsiteY8" fmla="*/ 275703 h 3552303"/>
              <a:gd name="connsiteX9" fmla="*/ 1668305 w 1668305"/>
              <a:gd name="connsiteY9" fmla="*/ 2812 h 3552303"/>
              <a:gd name="connsiteX0" fmla="*/ 1668305 w 1668305"/>
              <a:gd name="connsiteY0" fmla="*/ 2812 h 3564209"/>
              <a:gd name="connsiteX1" fmla="*/ 174308 w 1668305"/>
              <a:gd name="connsiteY1" fmla="*/ 430 h 3564209"/>
              <a:gd name="connsiteX2" fmla="*/ 0 w 1668305"/>
              <a:gd name="connsiteY2" fmla="*/ 275703 h 3564209"/>
              <a:gd name="connsiteX3" fmla="*/ 15240 w 1668305"/>
              <a:gd name="connsiteY3" fmla="*/ 1510143 h 3564209"/>
              <a:gd name="connsiteX4" fmla="*/ 60960 w 1668305"/>
              <a:gd name="connsiteY4" fmla="*/ 3026523 h 3564209"/>
              <a:gd name="connsiteX5" fmla="*/ 866299 w 1668305"/>
              <a:gd name="connsiteY5" fmla="*/ 3564209 h 3564209"/>
              <a:gd name="connsiteX6" fmla="*/ 1638776 w 1668305"/>
              <a:gd name="connsiteY6" fmla="*/ 3024618 h 3564209"/>
              <a:gd name="connsiteX7" fmla="*/ 1586865 w 1668305"/>
              <a:gd name="connsiteY7" fmla="*/ 1749221 h 3564209"/>
              <a:gd name="connsiteX8" fmla="*/ 1579245 w 1668305"/>
              <a:gd name="connsiteY8" fmla="*/ 275703 h 3564209"/>
              <a:gd name="connsiteX9" fmla="*/ 1668305 w 1668305"/>
              <a:gd name="connsiteY9" fmla="*/ 2812 h 3564209"/>
              <a:gd name="connsiteX0" fmla="*/ 1668305 w 1668305"/>
              <a:gd name="connsiteY0" fmla="*/ 2812 h 3564209"/>
              <a:gd name="connsiteX1" fmla="*/ 174308 w 1668305"/>
              <a:gd name="connsiteY1" fmla="*/ 430 h 3564209"/>
              <a:gd name="connsiteX2" fmla="*/ 0 w 1668305"/>
              <a:gd name="connsiteY2" fmla="*/ 275703 h 3564209"/>
              <a:gd name="connsiteX3" fmla="*/ 15240 w 1668305"/>
              <a:gd name="connsiteY3" fmla="*/ 1510143 h 3564209"/>
              <a:gd name="connsiteX4" fmla="*/ 63341 w 1668305"/>
              <a:gd name="connsiteY4" fmla="*/ 3036048 h 3564209"/>
              <a:gd name="connsiteX5" fmla="*/ 866299 w 1668305"/>
              <a:gd name="connsiteY5" fmla="*/ 3564209 h 3564209"/>
              <a:gd name="connsiteX6" fmla="*/ 1638776 w 1668305"/>
              <a:gd name="connsiteY6" fmla="*/ 3024618 h 3564209"/>
              <a:gd name="connsiteX7" fmla="*/ 1586865 w 1668305"/>
              <a:gd name="connsiteY7" fmla="*/ 1749221 h 3564209"/>
              <a:gd name="connsiteX8" fmla="*/ 1579245 w 1668305"/>
              <a:gd name="connsiteY8" fmla="*/ 275703 h 3564209"/>
              <a:gd name="connsiteX9" fmla="*/ 1668305 w 1668305"/>
              <a:gd name="connsiteY9" fmla="*/ 2812 h 3564209"/>
              <a:gd name="connsiteX0" fmla="*/ 1668305 w 1668305"/>
              <a:gd name="connsiteY0" fmla="*/ 2812 h 3564209"/>
              <a:gd name="connsiteX1" fmla="*/ 174308 w 1668305"/>
              <a:gd name="connsiteY1" fmla="*/ 430 h 3564209"/>
              <a:gd name="connsiteX2" fmla="*/ 0 w 1668305"/>
              <a:gd name="connsiteY2" fmla="*/ 275703 h 3564209"/>
              <a:gd name="connsiteX3" fmla="*/ 953 w 1668305"/>
              <a:gd name="connsiteY3" fmla="*/ 1510143 h 3564209"/>
              <a:gd name="connsiteX4" fmla="*/ 63341 w 1668305"/>
              <a:gd name="connsiteY4" fmla="*/ 3036048 h 3564209"/>
              <a:gd name="connsiteX5" fmla="*/ 866299 w 1668305"/>
              <a:gd name="connsiteY5" fmla="*/ 3564209 h 3564209"/>
              <a:gd name="connsiteX6" fmla="*/ 1638776 w 1668305"/>
              <a:gd name="connsiteY6" fmla="*/ 3024618 h 3564209"/>
              <a:gd name="connsiteX7" fmla="*/ 1586865 w 1668305"/>
              <a:gd name="connsiteY7" fmla="*/ 1749221 h 3564209"/>
              <a:gd name="connsiteX8" fmla="*/ 1579245 w 1668305"/>
              <a:gd name="connsiteY8" fmla="*/ 275703 h 3564209"/>
              <a:gd name="connsiteX9" fmla="*/ 1668305 w 1668305"/>
              <a:gd name="connsiteY9" fmla="*/ 2812 h 3564209"/>
              <a:gd name="connsiteX0" fmla="*/ 1668305 w 1668305"/>
              <a:gd name="connsiteY0" fmla="*/ 2812 h 3564209"/>
              <a:gd name="connsiteX1" fmla="*/ 174308 w 1668305"/>
              <a:gd name="connsiteY1" fmla="*/ 430 h 3564209"/>
              <a:gd name="connsiteX2" fmla="*/ 0 w 1668305"/>
              <a:gd name="connsiteY2" fmla="*/ 275703 h 3564209"/>
              <a:gd name="connsiteX3" fmla="*/ 953 w 1668305"/>
              <a:gd name="connsiteY3" fmla="*/ 1510143 h 3564209"/>
              <a:gd name="connsiteX4" fmla="*/ 63341 w 1668305"/>
              <a:gd name="connsiteY4" fmla="*/ 3036048 h 3564209"/>
              <a:gd name="connsiteX5" fmla="*/ 866299 w 1668305"/>
              <a:gd name="connsiteY5" fmla="*/ 3564209 h 3564209"/>
              <a:gd name="connsiteX6" fmla="*/ 1638776 w 1668305"/>
              <a:gd name="connsiteY6" fmla="*/ 3024618 h 3564209"/>
              <a:gd name="connsiteX7" fmla="*/ 1586865 w 1668305"/>
              <a:gd name="connsiteY7" fmla="*/ 1749221 h 3564209"/>
              <a:gd name="connsiteX8" fmla="*/ 1579245 w 1668305"/>
              <a:gd name="connsiteY8" fmla="*/ 275703 h 3564209"/>
              <a:gd name="connsiteX9" fmla="*/ 1668305 w 1668305"/>
              <a:gd name="connsiteY9" fmla="*/ 2812 h 3564209"/>
              <a:gd name="connsiteX0" fmla="*/ 1668344 w 1668344"/>
              <a:gd name="connsiteY0" fmla="*/ 2970 h 3564367"/>
              <a:gd name="connsiteX1" fmla="*/ 174347 w 1668344"/>
              <a:gd name="connsiteY1" fmla="*/ 588 h 3564367"/>
              <a:gd name="connsiteX2" fmla="*/ 39 w 1668344"/>
              <a:gd name="connsiteY2" fmla="*/ 275861 h 3564367"/>
              <a:gd name="connsiteX3" fmla="*/ 992 w 1668344"/>
              <a:gd name="connsiteY3" fmla="*/ 1510301 h 3564367"/>
              <a:gd name="connsiteX4" fmla="*/ 63380 w 1668344"/>
              <a:gd name="connsiteY4" fmla="*/ 3036206 h 3564367"/>
              <a:gd name="connsiteX5" fmla="*/ 866338 w 1668344"/>
              <a:gd name="connsiteY5" fmla="*/ 3564367 h 3564367"/>
              <a:gd name="connsiteX6" fmla="*/ 1638815 w 1668344"/>
              <a:gd name="connsiteY6" fmla="*/ 3024776 h 3564367"/>
              <a:gd name="connsiteX7" fmla="*/ 1586904 w 1668344"/>
              <a:gd name="connsiteY7" fmla="*/ 1749379 h 3564367"/>
              <a:gd name="connsiteX8" fmla="*/ 1579284 w 1668344"/>
              <a:gd name="connsiteY8" fmla="*/ 275861 h 3564367"/>
              <a:gd name="connsiteX9" fmla="*/ 1668344 w 1668344"/>
              <a:gd name="connsiteY9" fmla="*/ 2970 h 356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8344" h="3564367">
                <a:moveTo>
                  <a:pt x="1668344" y="2970"/>
                </a:moveTo>
                <a:lnTo>
                  <a:pt x="174347" y="588"/>
                </a:lnTo>
                <a:cubicBezTo>
                  <a:pt x="35281" y="1859"/>
                  <a:pt x="-1389" y="-32590"/>
                  <a:pt x="39" y="275861"/>
                </a:cubicBezTo>
                <a:cubicBezTo>
                  <a:pt x="357" y="687341"/>
                  <a:pt x="674" y="1098821"/>
                  <a:pt x="992" y="1510301"/>
                </a:cubicBezTo>
                <a:cubicBezTo>
                  <a:pt x="14644" y="2018936"/>
                  <a:pt x="42584" y="2527571"/>
                  <a:pt x="63380" y="3036206"/>
                </a:cubicBezTo>
                <a:lnTo>
                  <a:pt x="866338" y="3564367"/>
                </a:lnTo>
                <a:lnTo>
                  <a:pt x="1638815" y="3024776"/>
                </a:lnTo>
                <a:cubicBezTo>
                  <a:pt x="1619130" y="2609169"/>
                  <a:pt x="1597064" y="2164986"/>
                  <a:pt x="1586904" y="1749379"/>
                </a:cubicBezTo>
                <a:cubicBezTo>
                  <a:pt x="1587539" y="1256619"/>
                  <a:pt x="1590555" y="768621"/>
                  <a:pt x="1579284" y="275861"/>
                </a:cubicBezTo>
                <a:cubicBezTo>
                  <a:pt x="1585951" y="160291"/>
                  <a:pt x="1554521" y="37578"/>
                  <a:pt x="1668344" y="2970"/>
                </a:cubicBezTo>
                <a:close/>
              </a:path>
            </a:pathLst>
          </a:custGeom>
          <a:gradFill flip="none" rotWithShape="1">
            <a:gsLst>
              <a:gs pos="39000">
                <a:srgbClr val="EB9912">
                  <a:lumMod val="95000"/>
                  <a:lumOff val="5000"/>
                </a:srgbClr>
              </a:gs>
              <a:gs pos="13000">
                <a:srgbClr val="FAAC25"/>
              </a:gs>
              <a:gs pos="5000">
                <a:srgbClr val="FCCE82"/>
              </a:gs>
              <a:gs pos="0">
                <a:srgbClr val="FAAA2D"/>
              </a:gs>
              <a:gs pos="46000">
                <a:srgbClr val="EE9F1E">
                  <a:lumMod val="94000"/>
                  <a:lumOff val="6000"/>
                </a:srgbClr>
              </a:gs>
              <a:gs pos="54000">
                <a:srgbClr val="EB9912">
                  <a:lumMod val="94000"/>
                </a:srgbClr>
              </a:gs>
              <a:gs pos="100000">
                <a:srgbClr val="EFA429">
                  <a:lumMod val="90000"/>
                  <a:lumOff val="1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800"/>
          </a:p>
        </p:txBody>
      </p:sp>
      <p:grpSp>
        <p:nvGrpSpPr>
          <p:cNvPr id="9" name="Group 8"/>
          <p:cNvGrpSpPr/>
          <p:nvPr/>
        </p:nvGrpSpPr>
        <p:grpSpPr>
          <a:xfrm>
            <a:off x="2451187" y="1578040"/>
            <a:ext cx="2571527" cy="2621529"/>
            <a:chOff x="1173741" y="1043055"/>
            <a:chExt cx="1714500" cy="1747838"/>
          </a:xfrm>
        </p:grpSpPr>
        <p:sp>
          <p:nvSpPr>
            <p:cNvPr id="48" name="Freeform 47"/>
            <p:cNvSpPr/>
            <p:nvPr/>
          </p:nvSpPr>
          <p:spPr>
            <a:xfrm>
              <a:off x="1175329" y="1043055"/>
              <a:ext cx="1712912" cy="198438"/>
            </a:xfrm>
            <a:custGeom>
              <a:avLst/>
              <a:gdLst>
                <a:gd name="connsiteX0" fmla="*/ 1712118 w 1712118"/>
                <a:gd name="connsiteY0" fmla="*/ 188119 h 197644"/>
                <a:gd name="connsiteX1" fmla="*/ 1566862 w 1712118"/>
                <a:gd name="connsiteY1" fmla="*/ 195263 h 197644"/>
                <a:gd name="connsiteX2" fmla="*/ 0 w 1712118"/>
                <a:gd name="connsiteY2" fmla="*/ 197644 h 197644"/>
                <a:gd name="connsiteX3" fmla="*/ 159543 w 1712118"/>
                <a:gd name="connsiteY3" fmla="*/ 0 h 197644"/>
                <a:gd name="connsiteX4" fmla="*/ 1588293 w 1712118"/>
                <a:gd name="connsiteY4" fmla="*/ 4763 h 197644"/>
                <a:gd name="connsiteX5" fmla="*/ 1712118 w 1712118"/>
                <a:gd name="connsiteY5" fmla="*/ 188119 h 197644"/>
                <a:gd name="connsiteX0" fmla="*/ 1712118 w 1712118"/>
                <a:gd name="connsiteY0" fmla="*/ 188119 h 197644"/>
                <a:gd name="connsiteX1" fmla="*/ 1566862 w 1712118"/>
                <a:gd name="connsiteY1" fmla="*/ 195263 h 197644"/>
                <a:gd name="connsiteX2" fmla="*/ 0 w 1712118"/>
                <a:gd name="connsiteY2" fmla="*/ 197644 h 197644"/>
                <a:gd name="connsiteX3" fmla="*/ 159543 w 1712118"/>
                <a:gd name="connsiteY3" fmla="*/ 0 h 197644"/>
                <a:gd name="connsiteX4" fmla="*/ 1588293 w 1712118"/>
                <a:gd name="connsiteY4" fmla="*/ 4763 h 197644"/>
                <a:gd name="connsiteX5" fmla="*/ 1712118 w 1712118"/>
                <a:gd name="connsiteY5" fmla="*/ 188119 h 197644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95435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95435 h 197816"/>
                <a:gd name="connsiteX0" fmla="*/ 1712118 w 1712279"/>
                <a:gd name="connsiteY0" fmla="*/ 195435 h 197816"/>
                <a:gd name="connsiteX1" fmla="*/ 1566862 w 1712279"/>
                <a:gd name="connsiteY1" fmla="*/ 195435 h 197816"/>
                <a:gd name="connsiteX2" fmla="*/ 0 w 1712279"/>
                <a:gd name="connsiteY2" fmla="*/ 197816 h 197816"/>
                <a:gd name="connsiteX3" fmla="*/ 159543 w 1712279"/>
                <a:gd name="connsiteY3" fmla="*/ 172 h 197816"/>
                <a:gd name="connsiteX4" fmla="*/ 1588293 w 1712279"/>
                <a:gd name="connsiteY4" fmla="*/ 4935 h 197816"/>
                <a:gd name="connsiteX5" fmla="*/ 1712118 w 1712279"/>
                <a:gd name="connsiteY5" fmla="*/ 195435 h 197816"/>
                <a:gd name="connsiteX0" fmla="*/ 1712118 w 1712470"/>
                <a:gd name="connsiteY0" fmla="*/ 195435 h 197816"/>
                <a:gd name="connsiteX1" fmla="*/ 1566862 w 1712470"/>
                <a:gd name="connsiteY1" fmla="*/ 195435 h 197816"/>
                <a:gd name="connsiteX2" fmla="*/ 0 w 1712470"/>
                <a:gd name="connsiteY2" fmla="*/ 197816 h 197816"/>
                <a:gd name="connsiteX3" fmla="*/ 159543 w 1712470"/>
                <a:gd name="connsiteY3" fmla="*/ 172 h 197816"/>
                <a:gd name="connsiteX4" fmla="*/ 1588293 w 1712470"/>
                <a:gd name="connsiteY4" fmla="*/ 4935 h 197816"/>
                <a:gd name="connsiteX5" fmla="*/ 1712118 w 1712470"/>
                <a:gd name="connsiteY5" fmla="*/ 195435 h 19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470" h="197816">
                  <a:moveTo>
                    <a:pt x="1712118" y="195435"/>
                  </a:moveTo>
                  <a:lnTo>
                    <a:pt x="1566862" y="195435"/>
                  </a:lnTo>
                  <a:lnTo>
                    <a:pt x="0" y="197816"/>
                  </a:lnTo>
                  <a:cubicBezTo>
                    <a:pt x="10318" y="36685"/>
                    <a:pt x="15875" y="-3003"/>
                    <a:pt x="159543" y="172"/>
                  </a:cubicBezTo>
                  <a:lnTo>
                    <a:pt x="1588293" y="4935"/>
                  </a:lnTo>
                  <a:cubicBezTo>
                    <a:pt x="1715292" y="1760"/>
                    <a:pt x="1713706" y="67641"/>
                    <a:pt x="1712118" y="1954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A5A5A"/>
                </a:gs>
                <a:gs pos="100000">
                  <a:srgbClr val="6E6E6E"/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800"/>
            </a:p>
          </p:txBody>
        </p:sp>
        <p:sp>
          <p:nvSpPr>
            <p:cNvPr id="49" name="Freeform 48"/>
            <p:cNvSpPr/>
            <p:nvPr/>
          </p:nvSpPr>
          <p:spPr>
            <a:xfrm flipV="1">
              <a:off x="1175329" y="2592455"/>
              <a:ext cx="1712912" cy="198438"/>
            </a:xfrm>
            <a:custGeom>
              <a:avLst/>
              <a:gdLst>
                <a:gd name="connsiteX0" fmla="*/ 1712118 w 1712118"/>
                <a:gd name="connsiteY0" fmla="*/ 188119 h 197644"/>
                <a:gd name="connsiteX1" fmla="*/ 1566862 w 1712118"/>
                <a:gd name="connsiteY1" fmla="*/ 195263 h 197644"/>
                <a:gd name="connsiteX2" fmla="*/ 0 w 1712118"/>
                <a:gd name="connsiteY2" fmla="*/ 197644 h 197644"/>
                <a:gd name="connsiteX3" fmla="*/ 159543 w 1712118"/>
                <a:gd name="connsiteY3" fmla="*/ 0 h 197644"/>
                <a:gd name="connsiteX4" fmla="*/ 1588293 w 1712118"/>
                <a:gd name="connsiteY4" fmla="*/ 4763 h 197644"/>
                <a:gd name="connsiteX5" fmla="*/ 1712118 w 1712118"/>
                <a:gd name="connsiteY5" fmla="*/ 188119 h 197644"/>
                <a:gd name="connsiteX0" fmla="*/ 1712118 w 1712118"/>
                <a:gd name="connsiteY0" fmla="*/ 188119 h 197644"/>
                <a:gd name="connsiteX1" fmla="*/ 1566862 w 1712118"/>
                <a:gd name="connsiteY1" fmla="*/ 195263 h 197644"/>
                <a:gd name="connsiteX2" fmla="*/ 0 w 1712118"/>
                <a:gd name="connsiteY2" fmla="*/ 197644 h 197644"/>
                <a:gd name="connsiteX3" fmla="*/ 159543 w 1712118"/>
                <a:gd name="connsiteY3" fmla="*/ 0 h 197644"/>
                <a:gd name="connsiteX4" fmla="*/ 1588293 w 1712118"/>
                <a:gd name="connsiteY4" fmla="*/ 4763 h 197644"/>
                <a:gd name="connsiteX5" fmla="*/ 1712118 w 1712118"/>
                <a:gd name="connsiteY5" fmla="*/ 188119 h 197644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95435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95435 h 197816"/>
                <a:gd name="connsiteX0" fmla="*/ 1712118 w 1712279"/>
                <a:gd name="connsiteY0" fmla="*/ 195435 h 197816"/>
                <a:gd name="connsiteX1" fmla="*/ 1566862 w 1712279"/>
                <a:gd name="connsiteY1" fmla="*/ 195435 h 197816"/>
                <a:gd name="connsiteX2" fmla="*/ 0 w 1712279"/>
                <a:gd name="connsiteY2" fmla="*/ 197816 h 197816"/>
                <a:gd name="connsiteX3" fmla="*/ 159543 w 1712279"/>
                <a:gd name="connsiteY3" fmla="*/ 172 h 197816"/>
                <a:gd name="connsiteX4" fmla="*/ 1588293 w 1712279"/>
                <a:gd name="connsiteY4" fmla="*/ 4935 h 197816"/>
                <a:gd name="connsiteX5" fmla="*/ 1712118 w 1712279"/>
                <a:gd name="connsiteY5" fmla="*/ 195435 h 197816"/>
                <a:gd name="connsiteX0" fmla="*/ 1712118 w 1712470"/>
                <a:gd name="connsiteY0" fmla="*/ 195435 h 197816"/>
                <a:gd name="connsiteX1" fmla="*/ 1566862 w 1712470"/>
                <a:gd name="connsiteY1" fmla="*/ 195435 h 197816"/>
                <a:gd name="connsiteX2" fmla="*/ 0 w 1712470"/>
                <a:gd name="connsiteY2" fmla="*/ 197816 h 197816"/>
                <a:gd name="connsiteX3" fmla="*/ 159543 w 1712470"/>
                <a:gd name="connsiteY3" fmla="*/ 172 h 197816"/>
                <a:gd name="connsiteX4" fmla="*/ 1588293 w 1712470"/>
                <a:gd name="connsiteY4" fmla="*/ 4935 h 197816"/>
                <a:gd name="connsiteX5" fmla="*/ 1712118 w 1712470"/>
                <a:gd name="connsiteY5" fmla="*/ 195435 h 19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470" h="197816">
                  <a:moveTo>
                    <a:pt x="1712118" y="195435"/>
                  </a:moveTo>
                  <a:lnTo>
                    <a:pt x="1566862" y="195435"/>
                  </a:lnTo>
                  <a:lnTo>
                    <a:pt x="0" y="197816"/>
                  </a:lnTo>
                  <a:cubicBezTo>
                    <a:pt x="10318" y="36685"/>
                    <a:pt x="15875" y="-3003"/>
                    <a:pt x="159543" y="172"/>
                  </a:cubicBezTo>
                  <a:lnTo>
                    <a:pt x="1588293" y="4935"/>
                  </a:lnTo>
                  <a:cubicBezTo>
                    <a:pt x="1715292" y="1760"/>
                    <a:pt x="1713706" y="67641"/>
                    <a:pt x="1712118" y="1954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A5A5A"/>
                </a:gs>
                <a:gs pos="100000">
                  <a:srgbClr val="6E6E6E"/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173741" y="1043055"/>
              <a:ext cx="1651000" cy="1747838"/>
            </a:xfrm>
            <a:custGeom>
              <a:avLst/>
              <a:gdLst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7620 w 1645920"/>
                <a:gd name="connsiteY2" fmla="*/ 205740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54318 w 1645920"/>
                <a:gd name="connsiteY1" fmla="*/ 17622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40 w 1645960"/>
                <a:gd name="connsiteY0" fmla="*/ 0 h 1752600"/>
                <a:gd name="connsiteX1" fmla="*/ 254358 w 1645960"/>
                <a:gd name="connsiteY1" fmla="*/ 17622 h 1752600"/>
                <a:gd name="connsiteX2" fmla="*/ 516 w 1645960"/>
                <a:gd name="connsiteY2" fmla="*/ 203358 h 1752600"/>
                <a:gd name="connsiteX3" fmla="*/ 40 w 1645960"/>
                <a:gd name="connsiteY3" fmla="*/ 1478280 h 1752600"/>
                <a:gd name="connsiteX4" fmla="*/ 243880 w 1645960"/>
                <a:gd name="connsiteY4" fmla="*/ 1752600 h 1752600"/>
                <a:gd name="connsiteX5" fmla="*/ 1645960 w 1645960"/>
                <a:gd name="connsiteY5" fmla="*/ 1737360 h 1752600"/>
                <a:gd name="connsiteX6" fmla="*/ 1546900 w 1645960"/>
                <a:gd name="connsiteY6" fmla="*/ 1417320 h 1752600"/>
                <a:gd name="connsiteX7" fmla="*/ 1569760 w 1645960"/>
                <a:gd name="connsiteY7" fmla="*/ 251460 h 1752600"/>
                <a:gd name="connsiteX8" fmla="*/ 1638340 w 1645960"/>
                <a:gd name="connsiteY8" fmla="*/ 0 h 1752600"/>
                <a:gd name="connsiteX0" fmla="*/ 1638340 w 1645960"/>
                <a:gd name="connsiteY0" fmla="*/ 0 h 1752600"/>
                <a:gd name="connsiteX1" fmla="*/ 254358 w 1645960"/>
                <a:gd name="connsiteY1" fmla="*/ 10478 h 1752600"/>
                <a:gd name="connsiteX2" fmla="*/ 516 w 1645960"/>
                <a:gd name="connsiteY2" fmla="*/ 203358 h 1752600"/>
                <a:gd name="connsiteX3" fmla="*/ 40 w 1645960"/>
                <a:gd name="connsiteY3" fmla="*/ 1478280 h 1752600"/>
                <a:gd name="connsiteX4" fmla="*/ 243880 w 1645960"/>
                <a:gd name="connsiteY4" fmla="*/ 1752600 h 1752600"/>
                <a:gd name="connsiteX5" fmla="*/ 1645960 w 1645960"/>
                <a:gd name="connsiteY5" fmla="*/ 1737360 h 1752600"/>
                <a:gd name="connsiteX6" fmla="*/ 1546900 w 1645960"/>
                <a:gd name="connsiteY6" fmla="*/ 1417320 h 1752600"/>
                <a:gd name="connsiteX7" fmla="*/ 1569760 w 1645960"/>
                <a:gd name="connsiteY7" fmla="*/ 251460 h 1752600"/>
                <a:gd name="connsiteX8" fmla="*/ 1638340 w 1645960"/>
                <a:gd name="connsiteY8" fmla="*/ 0 h 1752600"/>
                <a:gd name="connsiteX0" fmla="*/ 1638300 w 1645920"/>
                <a:gd name="connsiteY0" fmla="*/ 0 h 1752600"/>
                <a:gd name="connsiteX1" fmla="*/ 254318 w 1645920"/>
                <a:gd name="connsiteY1" fmla="*/ 10478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54318 w 1645920"/>
                <a:gd name="connsiteY1" fmla="*/ 10478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0036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0036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0036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0036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4799 w 1645920"/>
                <a:gd name="connsiteY1" fmla="*/ 5715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4799 w 1645920"/>
                <a:gd name="connsiteY1" fmla="*/ 5715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4799 w 1645920"/>
                <a:gd name="connsiteY1" fmla="*/ 5715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9720 w 1645920"/>
                <a:gd name="connsiteY7" fmla="*/ 246698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9720 w 1645920"/>
                <a:gd name="connsiteY7" fmla="*/ 246698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0195 w 1645920"/>
                <a:gd name="connsiteY7" fmla="*/ 337186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0195 w 1645920"/>
                <a:gd name="connsiteY7" fmla="*/ 337186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63529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63529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63529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50682"/>
                <a:gd name="connsiteY0" fmla="*/ 0 h 1747838"/>
                <a:gd name="connsiteX1" fmla="*/ 294799 w 1650682"/>
                <a:gd name="connsiteY1" fmla="*/ 953 h 1747838"/>
                <a:gd name="connsiteX2" fmla="*/ 476 w 1650682"/>
                <a:gd name="connsiteY2" fmla="*/ 198596 h 1747838"/>
                <a:gd name="connsiteX3" fmla="*/ 0 w 1650682"/>
                <a:gd name="connsiteY3" fmla="*/ 1473518 h 1747838"/>
                <a:gd name="connsiteX4" fmla="*/ 243840 w 1650682"/>
                <a:gd name="connsiteY4" fmla="*/ 1747838 h 1747838"/>
                <a:gd name="connsiteX5" fmla="*/ 1650682 w 1650682"/>
                <a:gd name="connsiteY5" fmla="*/ 1739742 h 1747838"/>
                <a:gd name="connsiteX6" fmla="*/ 1563529 w 1650682"/>
                <a:gd name="connsiteY6" fmla="*/ 1412558 h 1747838"/>
                <a:gd name="connsiteX7" fmla="*/ 1564958 w 1650682"/>
                <a:gd name="connsiteY7" fmla="*/ 391955 h 1747838"/>
                <a:gd name="connsiteX8" fmla="*/ 1643062 w 1650682"/>
                <a:gd name="connsiteY8" fmla="*/ 0 h 1747838"/>
                <a:gd name="connsiteX0" fmla="*/ 1643062 w 1650682"/>
                <a:gd name="connsiteY0" fmla="*/ 0 h 1743075"/>
                <a:gd name="connsiteX1" fmla="*/ 294799 w 1650682"/>
                <a:gd name="connsiteY1" fmla="*/ 953 h 1743075"/>
                <a:gd name="connsiteX2" fmla="*/ 476 w 1650682"/>
                <a:gd name="connsiteY2" fmla="*/ 198596 h 1743075"/>
                <a:gd name="connsiteX3" fmla="*/ 0 w 1650682"/>
                <a:gd name="connsiteY3" fmla="*/ 1473518 h 1743075"/>
                <a:gd name="connsiteX4" fmla="*/ 243840 w 1650682"/>
                <a:gd name="connsiteY4" fmla="*/ 1743075 h 1743075"/>
                <a:gd name="connsiteX5" fmla="*/ 1650682 w 1650682"/>
                <a:gd name="connsiteY5" fmla="*/ 1739742 h 1743075"/>
                <a:gd name="connsiteX6" fmla="*/ 1563529 w 1650682"/>
                <a:gd name="connsiteY6" fmla="*/ 1412558 h 1743075"/>
                <a:gd name="connsiteX7" fmla="*/ 1564958 w 1650682"/>
                <a:gd name="connsiteY7" fmla="*/ 391955 h 1743075"/>
                <a:gd name="connsiteX8" fmla="*/ 1643062 w 1650682"/>
                <a:gd name="connsiteY8" fmla="*/ 0 h 1743075"/>
                <a:gd name="connsiteX0" fmla="*/ 1643062 w 1650682"/>
                <a:gd name="connsiteY0" fmla="*/ 0 h 1743076"/>
                <a:gd name="connsiteX1" fmla="*/ 294799 w 1650682"/>
                <a:gd name="connsiteY1" fmla="*/ 953 h 1743076"/>
                <a:gd name="connsiteX2" fmla="*/ 476 w 1650682"/>
                <a:gd name="connsiteY2" fmla="*/ 198596 h 1743076"/>
                <a:gd name="connsiteX3" fmla="*/ 0 w 1650682"/>
                <a:gd name="connsiteY3" fmla="*/ 1473518 h 1743076"/>
                <a:gd name="connsiteX4" fmla="*/ 243840 w 1650682"/>
                <a:gd name="connsiteY4" fmla="*/ 1743075 h 1743076"/>
                <a:gd name="connsiteX5" fmla="*/ 1650682 w 1650682"/>
                <a:gd name="connsiteY5" fmla="*/ 1739742 h 1743076"/>
                <a:gd name="connsiteX6" fmla="*/ 1563529 w 1650682"/>
                <a:gd name="connsiteY6" fmla="*/ 1412558 h 1743076"/>
                <a:gd name="connsiteX7" fmla="*/ 1564958 w 1650682"/>
                <a:gd name="connsiteY7" fmla="*/ 391955 h 1743076"/>
                <a:gd name="connsiteX8" fmla="*/ 1643062 w 1650682"/>
                <a:gd name="connsiteY8" fmla="*/ 0 h 1743076"/>
                <a:gd name="connsiteX0" fmla="*/ 1643504 w 1651124"/>
                <a:gd name="connsiteY0" fmla="*/ 0 h 1748137"/>
                <a:gd name="connsiteX1" fmla="*/ 295241 w 1651124"/>
                <a:gd name="connsiteY1" fmla="*/ 953 h 1748137"/>
                <a:gd name="connsiteX2" fmla="*/ 918 w 1651124"/>
                <a:gd name="connsiteY2" fmla="*/ 198596 h 1748137"/>
                <a:gd name="connsiteX3" fmla="*/ 442 w 1651124"/>
                <a:gd name="connsiteY3" fmla="*/ 1473518 h 1748137"/>
                <a:gd name="connsiteX4" fmla="*/ 244282 w 1651124"/>
                <a:gd name="connsiteY4" fmla="*/ 1743075 h 1748137"/>
                <a:gd name="connsiteX5" fmla="*/ 1651124 w 1651124"/>
                <a:gd name="connsiteY5" fmla="*/ 1739742 h 1748137"/>
                <a:gd name="connsiteX6" fmla="*/ 1563971 w 1651124"/>
                <a:gd name="connsiteY6" fmla="*/ 1412558 h 1748137"/>
                <a:gd name="connsiteX7" fmla="*/ 1565400 w 1651124"/>
                <a:gd name="connsiteY7" fmla="*/ 391955 h 1748137"/>
                <a:gd name="connsiteX8" fmla="*/ 1643504 w 1651124"/>
                <a:gd name="connsiteY8" fmla="*/ 0 h 1748137"/>
                <a:gd name="connsiteX0" fmla="*/ 1643613 w 1651233"/>
                <a:gd name="connsiteY0" fmla="*/ 0 h 1747104"/>
                <a:gd name="connsiteX1" fmla="*/ 295350 w 1651233"/>
                <a:gd name="connsiteY1" fmla="*/ 953 h 1747104"/>
                <a:gd name="connsiteX2" fmla="*/ 1027 w 1651233"/>
                <a:gd name="connsiteY2" fmla="*/ 198596 h 1747104"/>
                <a:gd name="connsiteX3" fmla="*/ 551 w 1651233"/>
                <a:gd name="connsiteY3" fmla="*/ 1473518 h 1747104"/>
                <a:gd name="connsiteX4" fmla="*/ 244391 w 1651233"/>
                <a:gd name="connsiteY4" fmla="*/ 1743075 h 1747104"/>
                <a:gd name="connsiteX5" fmla="*/ 1651233 w 1651233"/>
                <a:gd name="connsiteY5" fmla="*/ 1739742 h 1747104"/>
                <a:gd name="connsiteX6" fmla="*/ 1564080 w 1651233"/>
                <a:gd name="connsiteY6" fmla="*/ 1412558 h 1747104"/>
                <a:gd name="connsiteX7" fmla="*/ 1565509 w 1651233"/>
                <a:gd name="connsiteY7" fmla="*/ 391955 h 1747104"/>
                <a:gd name="connsiteX8" fmla="*/ 1643613 w 1651233"/>
                <a:gd name="connsiteY8" fmla="*/ 0 h 1747104"/>
                <a:gd name="connsiteX0" fmla="*/ 1643993 w 1651613"/>
                <a:gd name="connsiteY0" fmla="*/ 0 h 1746724"/>
                <a:gd name="connsiteX1" fmla="*/ 295730 w 1651613"/>
                <a:gd name="connsiteY1" fmla="*/ 953 h 1746724"/>
                <a:gd name="connsiteX2" fmla="*/ 1407 w 1651613"/>
                <a:gd name="connsiteY2" fmla="*/ 198596 h 1746724"/>
                <a:gd name="connsiteX3" fmla="*/ 931 w 1651613"/>
                <a:gd name="connsiteY3" fmla="*/ 1473518 h 1746724"/>
                <a:gd name="connsiteX4" fmla="*/ 244771 w 1651613"/>
                <a:gd name="connsiteY4" fmla="*/ 1743075 h 1746724"/>
                <a:gd name="connsiteX5" fmla="*/ 1651613 w 1651613"/>
                <a:gd name="connsiteY5" fmla="*/ 1739742 h 1746724"/>
                <a:gd name="connsiteX6" fmla="*/ 1564460 w 1651613"/>
                <a:gd name="connsiteY6" fmla="*/ 1412558 h 1746724"/>
                <a:gd name="connsiteX7" fmla="*/ 1565889 w 1651613"/>
                <a:gd name="connsiteY7" fmla="*/ 391955 h 1746724"/>
                <a:gd name="connsiteX8" fmla="*/ 1643993 w 1651613"/>
                <a:gd name="connsiteY8" fmla="*/ 0 h 17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13" h="1746724">
                  <a:moveTo>
                    <a:pt x="1643993" y="0"/>
                  </a:moveTo>
                  <a:lnTo>
                    <a:pt x="295730" y="953"/>
                  </a:lnTo>
                  <a:cubicBezTo>
                    <a:pt x="58715" y="8892"/>
                    <a:pt x="2676" y="-45085"/>
                    <a:pt x="1407" y="198596"/>
                  </a:cubicBezTo>
                  <a:cubicBezTo>
                    <a:pt x="1248" y="623570"/>
                    <a:pt x="1090" y="1048544"/>
                    <a:pt x="931" y="1473518"/>
                  </a:cubicBezTo>
                  <a:cubicBezTo>
                    <a:pt x="-8276" y="1803877"/>
                    <a:pt x="49191" y="1741329"/>
                    <a:pt x="244771" y="1743075"/>
                  </a:cubicBezTo>
                  <a:lnTo>
                    <a:pt x="1651613" y="1739742"/>
                  </a:lnTo>
                  <a:cubicBezTo>
                    <a:pt x="1593193" y="1749743"/>
                    <a:pt x="1570492" y="1685926"/>
                    <a:pt x="1564460" y="1412558"/>
                  </a:cubicBezTo>
                  <a:cubicBezTo>
                    <a:pt x="1564936" y="1072357"/>
                    <a:pt x="1565413" y="732156"/>
                    <a:pt x="1565889" y="391955"/>
                  </a:cubicBezTo>
                  <a:cubicBezTo>
                    <a:pt x="1566525" y="159703"/>
                    <a:pt x="1540965" y="53658"/>
                    <a:pt x="1643993" y="0"/>
                  </a:cubicBezTo>
                  <a:close/>
                </a:path>
              </a:pathLst>
            </a:custGeom>
            <a:gradFill flip="none" rotWithShape="1">
              <a:gsLst>
                <a:gs pos="14565">
                  <a:srgbClr val="696969"/>
                </a:gs>
                <a:gs pos="7100">
                  <a:srgbClr val="5D5D5D"/>
                </a:gs>
                <a:gs pos="0">
                  <a:srgbClr val="787878"/>
                </a:gs>
                <a:gs pos="70434">
                  <a:srgbClr val="787878"/>
                </a:gs>
                <a:gs pos="89600">
                  <a:srgbClr val="A0A0A0">
                    <a:lumMod val="95000"/>
                    <a:lumOff val="5000"/>
                  </a:srgbClr>
                </a:gs>
                <a:gs pos="100000">
                  <a:srgbClr val="8C8C8C"/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800"/>
            </a:p>
          </p:txBody>
        </p:sp>
        <p:sp>
          <p:nvSpPr>
            <p:cNvPr id="64" name="TextBox 25"/>
            <p:cNvSpPr txBox="1">
              <a:spLocks noChangeArrowheads="1"/>
            </p:cNvSpPr>
            <p:nvPr/>
          </p:nvSpPr>
          <p:spPr bwMode="auto">
            <a:xfrm>
              <a:off x="1221388" y="1272266"/>
              <a:ext cx="1484313" cy="116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799" dirty="0">
                  <a:solidFill>
                    <a:schemeClr val="bg1"/>
                  </a:solidFill>
                  <a:latin typeface="Cooper Std Black" pitchFamily="18" charset="0"/>
                </a:rPr>
                <a:t>1</a:t>
              </a:r>
              <a:endParaRPr lang="en-US" sz="10799" b="1" dirty="0">
                <a:solidFill>
                  <a:schemeClr val="bg1"/>
                </a:solidFill>
                <a:latin typeface="Cooper Std Black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102709" y="1592421"/>
            <a:ext cx="2571527" cy="2621529"/>
            <a:chOff x="2945391" y="1043055"/>
            <a:chExt cx="1714500" cy="1747838"/>
          </a:xfrm>
        </p:grpSpPr>
        <p:sp>
          <p:nvSpPr>
            <p:cNvPr id="51" name="Freeform 50"/>
            <p:cNvSpPr/>
            <p:nvPr/>
          </p:nvSpPr>
          <p:spPr>
            <a:xfrm>
              <a:off x="2946979" y="1043055"/>
              <a:ext cx="1712912" cy="198438"/>
            </a:xfrm>
            <a:custGeom>
              <a:avLst/>
              <a:gdLst>
                <a:gd name="connsiteX0" fmla="*/ 1712118 w 1712118"/>
                <a:gd name="connsiteY0" fmla="*/ 188119 h 197644"/>
                <a:gd name="connsiteX1" fmla="*/ 1566862 w 1712118"/>
                <a:gd name="connsiteY1" fmla="*/ 195263 h 197644"/>
                <a:gd name="connsiteX2" fmla="*/ 0 w 1712118"/>
                <a:gd name="connsiteY2" fmla="*/ 197644 h 197644"/>
                <a:gd name="connsiteX3" fmla="*/ 159543 w 1712118"/>
                <a:gd name="connsiteY3" fmla="*/ 0 h 197644"/>
                <a:gd name="connsiteX4" fmla="*/ 1588293 w 1712118"/>
                <a:gd name="connsiteY4" fmla="*/ 4763 h 197644"/>
                <a:gd name="connsiteX5" fmla="*/ 1712118 w 1712118"/>
                <a:gd name="connsiteY5" fmla="*/ 188119 h 197644"/>
                <a:gd name="connsiteX0" fmla="*/ 1712118 w 1712118"/>
                <a:gd name="connsiteY0" fmla="*/ 188119 h 197644"/>
                <a:gd name="connsiteX1" fmla="*/ 1566862 w 1712118"/>
                <a:gd name="connsiteY1" fmla="*/ 195263 h 197644"/>
                <a:gd name="connsiteX2" fmla="*/ 0 w 1712118"/>
                <a:gd name="connsiteY2" fmla="*/ 197644 h 197644"/>
                <a:gd name="connsiteX3" fmla="*/ 159543 w 1712118"/>
                <a:gd name="connsiteY3" fmla="*/ 0 h 197644"/>
                <a:gd name="connsiteX4" fmla="*/ 1588293 w 1712118"/>
                <a:gd name="connsiteY4" fmla="*/ 4763 h 197644"/>
                <a:gd name="connsiteX5" fmla="*/ 1712118 w 1712118"/>
                <a:gd name="connsiteY5" fmla="*/ 188119 h 197644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95435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95435 h 197816"/>
                <a:gd name="connsiteX0" fmla="*/ 1712118 w 1712279"/>
                <a:gd name="connsiteY0" fmla="*/ 195435 h 197816"/>
                <a:gd name="connsiteX1" fmla="*/ 1566862 w 1712279"/>
                <a:gd name="connsiteY1" fmla="*/ 195435 h 197816"/>
                <a:gd name="connsiteX2" fmla="*/ 0 w 1712279"/>
                <a:gd name="connsiteY2" fmla="*/ 197816 h 197816"/>
                <a:gd name="connsiteX3" fmla="*/ 159543 w 1712279"/>
                <a:gd name="connsiteY3" fmla="*/ 172 h 197816"/>
                <a:gd name="connsiteX4" fmla="*/ 1588293 w 1712279"/>
                <a:gd name="connsiteY4" fmla="*/ 4935 h 197816"/>
                <a:gd name="connsiteX5" fmla="*/ 1712118 w 1712279"/>
                <a:gd name="connsiteY5" fmla="*/ 195435 h 197816"/>
                <a:gd name="connsiteX0" fmla="*/ 1712118 w 1712470"/>
                <a:gd name="connsiteY0" fmla="*/ 195435 h 197816"/>
                <a:gd name="connsiteX1" fmla="*/ 1566862 w 1712470"/>
                <a:gd name="connsiteY1" fmla="*/ 195435 h 197816"/>
                <a:gd name="connsiteX2" fmla="*/ 0 w 1712470"/>
                <a:gd name="connsiteY2" fmla="*/ 197816 h 197816"/>
                <a:gd name="connsiteX3" fmla="*/ 159543 w 1712470"/>
                <a:gd name="connsiteY3" fmla="*/ 172 h 197816"/>
                <a:gd name="connsiteX4" fmla="*/ 1588293 w 1712470"/>
                <a:gd name="connsiteY4" fmla="*/ 4935 h 197816"/>
                <a:gd name="connsiteX5" fmla="*/ 1712118 w 1712470"/>
                <a:gd name="connsiteY5" fmla="*/ 195435 h 19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470" h="197816">
                  <a:moveTo>
                    <a:pt x="1712118" y="195435"/>
                  </a:moveTo>
                  <a:lnTo>
                    <a:pt x="1566862" y="195435"/>
                  </a:lnTo>
                  <a:lnTo>
                    <a:pt x="0" y="197816"/>
                  </a:lnTo>
                  <a:cubicBezTo>
                    <a:pt x="10318" y="36685"/>
                    <a:pt x="15875" y="-3003"/>
                    <a:pt x="159543" y="172"/>
                  </a:cubicBezTo>
                  <a:lnTo>
                    <a:pt x="1588293" y="4935"/>
                  </a:lnTo>
                  <a:cubicBezTo>
                    <a:pt x="1715292" y="1760"/>
                    <a:pt x="1713706" y="67641"/>
                    <a:pt x="1712118" y="1954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8000"/>
                </a:gs>
                <a:gs pos="100000">
                  <a:srgbClr val="D78500"/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800"/>
            </a:p>
          </p:txBody>
        </p:sp>
        <p:sp>
          <p:nvSpPr>
            <p:cNvPr id="52" name="Freeform 51"/>
            <p:cNvSpPr/>
            <p:nvPr/>
          </p:nvSpPr>
          <p:spPr>
            <a:xfrm flipV="1">
              <a:off x="2946979" y="2592455"/>
              <a:ext cx="1712912" cy="198438"/>
            </a:xfrm>
            <a:custGeom>
              <a:avLst/>
              <a:gdLst>
                <a:gd name="connsiteX0" fmla="*/ 1712118 w 1712118"/>
                <a:gd name="connsiteY0" fmla="*/ 188119 h 197644"/>
                <a:gd name="connsiteX1" fmla="*/ 1566862 w 1712118"/>
                <a:gd name="connsiteY1" fmla="*/ 195263 h 197644"/>
                <a:gd name="connsiteX2" fmla="*/ 0 w 1712118"/>
                <a:gd name="connsiteY2" fmla="*/ 197644 h 197644"/>
                <a:gd name="connsiteX3" fmla="*/ 159543 w 1712118"/>
                <a:gd name="connsiteY3" fmla="*/ 0 h 197644"/>
                <a:gd name="connsiteX4" fmla="*/ 1588293 w 1712118"/>
                <a:gd name="connsiteY4" fmla="*/ 4763 h 197644"/>
                <a:gd name="connsiteX5" fmla="*/ 1712118 w 1712118"/>
                <a:gd name="connsiteY5" fmla="*/ 188119 h 197644"/>
                <a:gd name="connsiteX0" fmla="*/ 1712118 w 1712118"/>
                <a:gd name="connsiteY0" fmla="*/ 188119 h 197644"/>
                <a:gd name="connsiteX1" fmla="*/ 1566862 w 1712118"/>
                <a:gd name="connsiteY1" fmla="*/ 195263 h 197644"/>
                <a:gd name="connsiteX2" fmla="*/ 0 w 1712118"/>
                <a:gd name="connsiteY2" fmla="*/ 197644 h 197644"/>
                <a:gd name="connsiteX3" fmla="*/ 159543 w 1712118"/>
                <a:gd name="connsiteY3" fmla="*/ 0 h 197644"/>
                <a:gd name="connsiteX4" fmla="*/ 1588293 w 1712118"/>
                <a:gd name="connsiteY4" fmla="*/ 4763 h 197644"/>
                <a:gd name="connsiteX5" fmla="*/ 1712118 w 1712118"/>
                <a:gd name="connsiteY5" fmla="*/ 188119 h 197644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88291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88291 h 197816"/>
                <a:gd name="connsiteX0" fmla="*/ 1712118 w 1712118"/>
                <a:gd name="connsiteY0" fmla="*/ 195435 h 197816"/>
                <a:gd name="connsiteX1" fmla="*/ 1566862 w 1712118"/>
                <a:gd name="connsiteY1" fmla="*/ 195435 h 197816"/>
                <a:gd name="connsiteX2" fmla="*/ 0 w 1712118"/>
                <a:gd name="connsiteY2" fmla="*/ 197816 h 197816"/>
                <a:gd name="connsiteX3" fmla="*/ 159543 w 1712118"/>
                <a:gd name="connsiteY3" fmla="*/ 172 h 197816"/>
                <a:gd name="connsiteX4" fmla="*/ 1588293 w 1712118"/>
                <a:gd name="connsiteY4" fmla="*/ 4935 h 197816"/>
                <a:gd name="connsiteX5" fmla="*/ 1712118 w 1712118"/>
                <a:gd name="connsiteY5" fmla="*/ 195435 h 197816"/>
                <a:gd name="connsiteX0" fmla="*/ 1712118 w 1712279"/>
                <a:gd name="connsiteY0" fmla="*/ 195435 h 197816"/>
                <a:gd name="connsiteX1" fmla="*/ 1566862 w 1712279"/>
                <a:gd name="connsiteY1" fmla="*/ 195435 h 197816"/>
                <a:gd name="connsiteX2" fmla="*/ 0 w 1712279"/>
                <a:gd name="connsiteY2" fmla="*/ 197816 h 197816"/>
                <a:gd name="connsiteX3" fmla="*/ 159543 w 1712279"/>
                <a:gd name="connsiteY3" fmla="*/ 172 h 197816"/>
                <a:gd name="connsiteX4" fmla="*/ 1588293 w 1712279"/>
                <a:gd name="connsiteY4" fmla="*/ 4935 h 197816"/>
                <a:gd name="connsiteX5" fmla="*/ 1712118 w 1712279"/>
                <a:gd name="connsiteY5" fmla="*/ 195435 h 197816"/>
                <a:gd name="connsiteX0" fmla="*/ 1712118 w 1712470"/>
                <a:gd name="connsiteY0" fmla="*/ 195435 h 197816"/>
                <a:gd name="connsiteX1" fmla="*/ 1566862 w 1712470"/>
                <a:gd name="connsiteY1" fmla="*/ 195435 h 197816"/>
                <a:gd name="connsiteX2" fmla="*/ 0 w 1712470"/>
                <a:gd name="connsiteY2" fmla="*/ 197816 h 197816"/>
                <a:gd name="connsiteX3" fmla="*/ 159543 w 1712470"/>
                <a:gd name="connsiteY3" fmla="*/ 172 h 197816"/>
                <a:gd name="connsiteX4" fmla="*/ 1588293 w 1712470"/>
                <a:gd name="connsiteY4" fmla="*/ 4935 h 197816"/>
                <a:gd name="connsiteX5" fmla="*/ 1712118 w 1712470"/>
                <a:gd name="connsiteY5" fmla="*/ 195435 h 19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470" h="197816">
                  <a:moveTo>
                    <a:pt x="1712118" y="195435"/>
                  </a:moveTo>
                  <a:lnTo>
                    <a:pt x="1566862" y="195435"/>
                  </a:lnTo>
                  <a:lnTo>
                    <a:pt x="0" y="197816"/>
                  </a:lnTo>
                  <a:cubicBezTo>
                    <a:pt x="10318" y="36685"/>
                    <a:pt x="15875" y="-3003"/>
                    <a:pt x="159543" y="172"/>
                  </a:cubicBezTo>
                  <a:lnTo>
                    <a:pt x="1588293" y="4935"/>
                  </a:lnTo>
                  <a:cubicBezTo>
                    <a:pt x="1715292" y="1760"/>
                    <a:pt x="1713706" y="67641"/>
                    <a:pt x="1712118" y="1954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8000"/>
                </a:gs>
                <a:gs pos="100000">
                  <a:srgbClr val="D78500"/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8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945391" y="1043055"/>
              <a:ext cx="1651000" cy="1747838"/>
            </a:xfrm>
            <a:custGeom>
              <a:avLst/>
              <a:gdLst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7620 w 1645920"/>
                <a:gd name="connsiteY2" fmla="*/ 205740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182880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54318 w 1645920"/>
                <a:gd name="connsiteY1" fmla="*/ 17622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40 w 1645960"/>
                <a:gd name="connsiteY0" fmla="*/ 0 h 1752600"/>
                <a:gd name="connsiteX1" fmla="*/ 254358 w 1645960"/>
                <a:gd name="connsiteY1" fmla="*/ 17622 h 1752600"/>
                <a:gd name="connsiteX2" fmla="*/ 516 w 1645960"/>
                <a:gd name="connsiteY2" fmla="*/ 203358 h 1752600"/>
                <a:gd name="connsiteX3" fmla="*/ 40 w 1645960"/>
                <a:gd name="connsiteY3" fmla="*/ 1478280 h 1752600"/>
                <a:gd name="connsiteX4" fmla="*/ 243880 w 1645960"/>
                <a:gd name="connsiteY4" fmla="*/ 1752600 h 1752600"/>
                <a:gd name="connsiteX5" fmla="*/ 1645960 w 1645960"/>
                <a:gd name="connsiteY5" fmla="*/ 1737360 h 1752600"/>
                <a:gd name="connsiteX6" fmla="*/ 1546900 w 1645960"/>
                <a:gd name="connsiteY6" fmla="*/ 1417320 h 1752600"/>
                <a:gd name="connsiteX7" fmla="*/ 1569760 w 1645960"/>
                <a:gd name="connsiteY7" fmla="*/ 251460 h 1752600"/>
                <a:gd name="connsiteX8" fmla="*/ 1638340 w 1645960"/>
                <a:gd name="connsiteY8" fmla="*/ 0 h 1752600"/>
                <a:gd name="connsiteX0" fmla="*/ 1638340 w 1645960"/>
                <a:gd name="connsiteY0" fmla="*/ 0 h 1752600"/>
                <a:gd name="connsiteX1" fmla="*/ 254358 w 1645960"/>
                <a:gd name="connsiteY1" fmla="*/ 10478 h 1752600"/>
                <a:gd name="connsiteX2" fmla="*/ 516 w 1645960"/>
                <a:gd name="connsiteY2" fmla="*/ 203358 h 1752600"/>
                <a:gd name="connsiteX3" fmla="*/ 40 w 1645960"/>
                <a:gd name="connsiteY3" fmla="*/ 1478280 h 1752600"/>
                <a:gd name="connsiteX4" fmla="*/ 243880 w 1645960"/>
                <a:gd name="connsiteY4" fmla="*/ 1752600 h 1752600"/>
                <a:gd name="connsiteX5" fmla="*/ 1645960 w 1645960"/>
                <a:gd name="connsiteY5" fmla="*/ 1737360 h 1752600"/>
                <a:gd name="connsiteX6" fmla="*/ 1546900 w 1645960"/>
                <a:gd name="connsiteY6" fmla="*/ 1417320 h 1752600"/>
                <a:gd name="connsiteX7" fmla="*/ 1569760 w 1645960"/>
                <a:gd name="connsiteY7" fmla="*/ 251460 h 1752600"/>
                <a:gd name="connsiteX8" fmla="*/ 1638340 w 1645960"/>
                <a:gd name="connsiteY8" fmla="*/ 0 h 1752600"/>
                <a:gd name="connsiteX0" fmla="*/ 1638300 w 1645920"/>
                <a:gd name="connsiteY0" fmla="*/ 0 h 1752600"/>
                <a:gd name="connsiteX1" fmla="*/ 254318 w 1645920"/>
                <a:gd name="connsiteY1" fmla="*/ 10478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54318 w 1645920"/>
                <a:gd name="connsiteY1" fmla="*/ 10478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0036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0036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0036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0036 w 1645920"/>
                <a:gd name="connsiteY1" fmla="*/ 15240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4799 w 1645920"/>
                <a:gd name="connsiteY1" fmla="*/ 5715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4799 w 1645920"/>
                <a:gd name="connsiteY1" fmla="*/ 5715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38300 w 1645920"/>
                <a:gd name="connsiteY0" fmla="*/ 0 h 1752600"/>
                <a:gd name="connsiteX1" fmla="*/ 294799 w 1645920"/>
                <a:gd name="connsiteY1" fmla="*/ 5715 h 1752600"/>
                <a:gd name="connsiteX2" fmla="*/ 476 w 1645920"/>
                <a:gd name="connsiteY2" fmla="*/ 203358 h 1752600"/>
                <a:gd name="connsiteX3" fmla="*/ 0 w 1645920"/>
                <a:gd name="connsiteY3" fmla="*/ 1478280 h 1752600"/>
                <a:gd name="connsiteX4" fmla="*/ 243840 w 1645920"/>
                <a:gd name="connsiteY4" fmla="*/ 1752600 h 1752600"/>
                <a:gd name="connsiteX5" fmla="*/ 1645920 w 1645920"/>
                <a:gd name="connsiteY5" fmla="*/ 1737360 h 1752600"/>
                <a:gd name="connsiteX6" fmla="*/ 1546860 w 1645920"/>
                <a:gd name="connsiteY6" fmla="*/ 1417320 h 1752600"/>
                <a:gd name="connsiteX7" fmla="*/ 1569720 w 1645920"/>
                <a:gd name="connsiteY7" fmla="*/ 251460 h 1752600"/>
                <a:gd name="connsiteX8" fmla="*/ 1638300 w 1645920"/>
                <a:gd name="connsiteY8" fmla="*/ 0 h 1752600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9720 w 1645920"/>
                <a:gd name="connsiteY7" fmla="*/ 246698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9720 w 1645920"/>
                <a:gd name="connsiteY7" fmla="*/ 246698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0195 w 1645920"/>
                <a:gd name="connsiteY7" fmla="*/ 337186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0195 w 1645920"/>
                <a:gd name="connsiteY7" fmla="*/ 337186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46860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63529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63529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45920"/>
                <a:gd name="connsiteY0" fmla="*/ 0 h 1747838"/>
                <a:gd name="connsiteX1" fmla="*/ 294799 w 1645920"/>
                <a:gd name="connsiteY1" fmla="*/ 953 h 1747838"/>
                <a:gd name="connsiteX2" fmla="*/ 476 w 1645920"/>
                <a:gd name="connsiteY2" fmla="*/ 198596 h 1747838"/>
                <a:gd name="connsiteX3" fmla="*/ 0 w 1645920"/>
                <a:gd name="connsiteY3" fmla="*/ 1473518 h 1747838"/>
                <a:gd name="connsiteX4" fmla="*/ 243840 w 1645920"/>
                <a:gd name="connsiteY4" fmla="*/ 1747838 h 1747838"/>
                <a:gd name="connsiteX5" fmla="*/ 1645920 w 1645920"/>
                <a:gd name="connsiteY5" fmla="*/ 1732598 h 1747838"/>
                <a:gd name="connsiteX6" fmla="*/ 1563529 w 1645920"/>
                <a:gd name="connsiteY6" fmla="*/ 1412558 h 1747838"/>
                <a:gd name="connsiteX7" fmla="*/ 1564958 w 1645920"/>
                <a:gd name="connsiteY7" fmla="*/ 391955 h 1747838"/>
                <a:gd name="connsiteX8" fmla="*/ 1643062 w 1645920"/>
                <a:gd name="connsiteY8" fmla="*/ 0 h 1747838"/>
                <a:gd name="connsiteX0" fmla="*/ 1643062 w 1650682"/>
                <a:gd name="connsiteY0" fmla="*/ 0 h 1747838"/>
                <a:gd name="connsiteX1" fmla="*/ 294799 w 1650682"/>
                <a:gd name="connsiteY1" fmla="*/ 953 h 1747838"/>
                <a:gd name="connsiteX2" fmla="*/ 476 w 1650682"/>
                <a:gd name="connsiteY2" fmla="*/ 198596 h 1747838"/>
                <a:gd name="connsiteX3" fmla="*/ 0 w 1650682"/>
                <a:gd name="connsiteY3" fmla="*/ 1473518 h 1747838"/>
                <a:gd name="connsiteX4" fmla="*/ 243840 w 1650682"/>
                <a:gd name="connsiteY4" fmla="*/ 1747838 h 1747838"/>
                <a:gd name="connsiteX5" fmla="*/ 1650682 w 1650682"/>
                <a:gd name="connsiteY5" fmla="*/ 1739742 h 1747838"/>
                <a:gd name="connsiteX6" fmla="*/ 1563529 w 1650682"/>
                <a:gd name="connsiteY6" fmla="*/ 1412558 h 1747838"/>
                <a:gd name="connsiteX7" fmla="*/ 1564958 w 1650682"/>
                <a:gd name="connsiteY7" fmla="*/ 391955 h 1747838"/>
                <a:gd name="connsiteX8" fmla="*/ 1643062 w 1650682"/>
                <a:gd name="connsiteY8" fmla="*/ 0 h 1747838"/>
                <a:gd name="connsiteX0" fmla="*/ 1643062 w 1650682"/>
                <a:gd name="connsiteY0" fmla="*/ 0 h 1743075"/>
                <a:gd name="connsiteX1" fmla="*/ 294799 w 1650682"/>
                <a:gd name="connsiteY1" fmla="*/ 953 h 1743075"/>
                <a:gd name="connsiteX2" fmla="*/ 476 w 1650682"/>
                <a:gd name="connsiteY2" fmla="*/ 198596 h 1743075"/>
                <a:gd name="connsiteX3" fmla="*/ 0 w 1650682"/>
                <a:gd name="connsiteY3" fmla="*/ 1473518 h 1743075"/>
                <a:gd name="connsiteX4" fmla="*/ 243840 w 1650682"/>
                <a:gd name="connsiteY4" fmla="*/ 1743075 h 1743075"/>
                <a:gd name="connsiteX5" fmla="*/ 1650682 w 1650682"/>
                <a:gd name="connsiteY5" fmla="*/ 1739742 h 1743075"/>
                <a:gd name="connsiteX6" fmla="*/ 1563529 w 1650682"/>
                <a:gd name="connsiteY6" fmla="*/ 1412558 h 1743075"/>
                <a:gd name="connsiteX7" fmla="*/ 1564958 w 1650682"/>
                <a:gd name="connsiteY7" fmla="*/ 391955 h 1743075"/>
                <a:gd name="connsiteX8" fmla="*/ 1643062 w 1650682"/>
                <a:gd name="connsiteY8" fmla="*/ 0 h 1743075"/>
                <a:gd name="connsiteX0" fmla="*/ 1643062 w 1650682"/>
                <a:gd name="connsiteY0" fmla="*/ 0 h 1743076"/>
                <a:gd name="connsiteX1" fmla="*/ 294799 w 1650682"/>
                <a:gd name="connsiteY1" fmla="*/ 953 h 1743076"/>
                <a:gd name="connsiteX2" fmla="*/ 476 w 1650682"/>
                <a:gd name="connsiteY2" fmla="*/ 198596 h 1743076"/>
                <a:gd name="connsiteX3" fmla="*/ 0 w 1650682"/>
                <a:gd name="connsiteY3" fmla="*/ 1473518 h 1743076"/>
                <a:gd name="connsiteX4" fmla="*/ 243840 w 1650682"/>
                <a:gd name="connsiteY4" fmla="*/ 1743075 h 1743076"/>
                <a:gd name="connsiteX5" fmla="*/ 1650682 w 1650682"/>
                <a:gd name="connsiteY5" fmla="*/ 1739742 h 1743076"/>
                <a:gd name="connsiteX6" fmla="*/ 1563529 w 1650682"/>
                <a:gd name="connsiteY6" fmla="*/ 1412558 h 1743076"/>
                <a:gd name="connsiteX7" fmla="*/ 1564958 w 1650682"/>
                <a:gd name="connsiteY7" fmla="*/ 391955 h 1743076"/>
                <a:gd name="connsiteX8" fmla="*/ 1643062 w 1650682"/>
                <a:gd name="connsiteY8" fmla="*/ 0 h 1743076"/>
                <a:gd name="connsiteX0" fmla="*/ 1643504 w 1651124"/>
                <a:gd name="connsiteY0" fmla="*/ 0 h 1748137"/>
                <a:gd name="connsiteX1" fmla="*/ 295241 w 1651124"/>
                <a:gd name="connsiteY1" fmla="*/ 953 h 1748137"/>
                <a:gd name="connsiteX2" fmla="*/ 918 w 1651124"/>
                <a:gd name="connsiteY2" fmla="*/ 198596 h 1748137"/>
                <a:gd name="connsiteX3" fmla="*/ 442 w 1651124"/>
                <a:gd name="connsiteY3" fmla="*/ 1473518 h 1748137"/>
                <a:gd name="connsiteX4" fmla="*/ 244282 w 1651124"/>
                <a:gd name="connsiteY4" fmla="*/ 1743075 h 1748137"/>
                <a:gd name="connsiteX5" fmla="*/ 1651124 w 1651124"/>
                <a:gd name="connsiteY5" fmla="*/ 1739742 h 1748137"/>
                <a:gd name="connsiteX6" fmla="*/ 1563971 w 1651124"/>
                <a:gd name="connsiteY6" fmla="*/ 1412558 h 1748137"/>
                <a:gd name="connsiteX7" fmla="*/ 1565400 w 1651124"/>
                <a:gd name="connsiteY7" fmla="*/ 391955 h 1748137"/>
                <a:gd name="connsiteX8" fmla="*/ 1643504 w 1651124"/>
                <a:gd name="connsiteY8" fmla="*/ 0 h 1748137"/>
                <a:gd name="connsiteX0" fmla="*/ 1643613 w 1651233"/>
                <a:gd name="connsiteY0" fmla="*/ 0 h 1747104"/>
                <a:gd name="connsiteX1" fmla="*/ 295350 w 1651233"/>
                <a:gd name="connsiteY1" fmla="*/ 953 h 1747104"/>
                <a:gd name="connsiteX2" fmla="*/ 1027 w 1651233"/>
                <a:gd name="connsiteY2" fmla="*/ 198596 h 1747104"/>
                <a:gd name="connsiteX3" fmla="*/ 551 w 1651233"/>
                <a:gd name="connsiteY3" fmla="*/ 1473518 h 1747104"/>
                <a:gd name="connsiteX4" fmla="*/ 244391 w 1651233"/>
                <a:gd name="connsiteY4" fmla="*/ 1743075 h 1747104"/>
                <a:gd name="connsiteX5" fmla="*/ 1651233 w 1651233"/>
                <a:gd name="connsiteY5" fmla="*/ 1739742 h 1747104"/>
                <a:gd name="connsiteX6" fmla="*/ 1564080 w 1651233"/>
                <a:gd name="connsiteY6" fmla="*/ 1412558 h 1747104"/>
                <a:gd name="connsiteX7" fmla="*/ 1565509 w 1651233"/>
                <a:gd name="connsiteY7" fmla="*/ 391955 h 1747104"/>
                <a:gd name="connsiteX8" fmla="*/ 1643613 w 1651233"/>
                <a:gd name="connsiteY8" fmla="*/ 0 h 1747104"/>
                <a:gd name="connsiteX0" fmla="*/ 1643993 w 1651613"/>
                <a:gd name="connsiteY0" fmla="*/ 0 h 1746724"/>
                <a:gd name="connsiteX1" fmla="*/ 295730 w 1651613"/>
                <a:gd name="connsiteY1" fmla="*/ 953 h 1746724"/>
                <a:gd name="connsiteX2" fmla="*/ 1407 w 1651613"/>
                <a:gd name="connsiteY2" fmla="*/ 198596 h 1746724"/>
                <a:gd name="connsiteX3" fmla="*/ 931 w 1651613"/>
                <a:gd name="connsiteY3" fmla="*/ 1473518 h 1746724"/>
                <a:gd name="connsiteX4" fmla="*/ 244771 w 1651613"/>
                <a:gd name="connsiteY4" fmla="*/ 1743075 h 1746724"/>
                <a:gd name="connsiteX5" fmla="*/ 1651613 w 1651613"/>
                <a:gd name="connsiteY5" fmla="*/ 1739742 h 1746724"/>
                <a:gd name="connsiteX6" fmla="*/ 1564460 w 1651613"/>
                <a:gd name="connsiteY6" fmla="*/ 1412558 h 1746724"/>
                <a:gd name="connsiteX7" fmla="*/ 1565889 w 1651613"/>
                <a:gd name="connsiteY7" fmla="*/ 391955 h 1746724"/>
                <a:gd name="connsiteX8" fmla="*/ 1643993 w 1651613"/>
                <a:gd name="connsiteY8" fmla="*/ 0 h 17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13" h="1746724">
                  <a:moveTo>
                    <a:pt x="1643993" y="0"/>
                  </a:moveTo>
                  <a:lnTo>
                    <a:pt x="295730" y="953"/>
                  </a:lnTo>
                  <a:cubicBezTo>
                    <a:pt x="58715" y="8892"/>
                    <a:pt x="2676" y="-45085"/>
                    <a:pt x="1407" y="198596"/>
                  </a:cubicBezTo>
                  <a:cubicBezTo>
                    <a:pt x="1248" y="623570"/>
                    <a:pt x="1090" y="1048544"/>
                    <a:pt x="931" y="1473518"/>
                  </a:cubicBezTo>
                  <a:cubicBezTo>
                    <a:pt x="-8276" y="1803877"/>
                    <a:pt x="49191" y="1741329"/>
                    <a:pt x="244771" y="1743075"/>
                  </a:cubicBezTo>
                  <a:lnTo>
                    <a:pt x="1651613" y="1739742"/>
                  </a:lnTo>
                  <a:cubicBezTo>
                    <a:pt x="1593193" y="1749743"/>
                    <a:pt x="1570492" y="1685926"/>
                    <a:pt x="1564460" y="1412558"/>
                  </a:cubicBezTo>
                  <a:cubicBezTo>
                    <a:pt x="1564936" y="1072357"/>
                    <a:pt x="1565413" y="732156"/>
                    <a:pt x="1565889" y="391955"/>
                  </a:cubicBezTo>
                  <a:cubicBezTo>
                    <a:pt x="1566525" y="159703"/>
                    <a:pt x="1540965" y="53658"/>
                    <a:pt x="1643993" y="0"/>
                  </a:cubicBezTo>
                  <a:close/>
                </a:path>
              </a:pathLst>
            </a:custGeom>
            <a:gradFill flip="none" rotWithShape="1">
              <a:gsLst>
                <a:gs pos="14565">
                  <a:srgbClr val="EB9912"/>
                </a:gs>
                <a:gs pos="7100">
                  <a:srgbClr val="E69105"/>
                </a:gs>
                <a:gs pos="0">
                  <a:srgbClr val="F5A51E"/>
                </a:gs>
                <a:gs pos="70434">
                  <a:srgbClr val="FAAC25"/>
                </a:gs>
                <a:gs pos="89600">
                  <a:srgbClr val="FCCE82"/>
                </a:gs>
                <a:gs pos="100000">
                  <a:srgbClr val="FAAA2D"/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800"/>
            </a:p>
          </p:txBody>
        </p:sp>
        <p:sp>
          <p:nvSpPr>
            <p:cNvPr id="65" name="TextBox 27"/>
            <p:cNvSpPr txBox="1">
              <a:spLocks noChangeArrowheads="1"/>
            </p:cNvSpPr>
            <p:nvPr/>
          </p:nvSpPr>
          <p:spPr bwMode="auto">
            <a:xfrm>
              <a:off x="2956526" y="1272266"/>
              <a:ext cx="1482725" cy="116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799" b="1" dirty="0">
                  <a:solidFill>
                    <a:schemeClr val="bg1"/>
                  </a:solidFill>
                  <a:latin typeface="Cooper Std Black" pitchFamily="18" charset="0"/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35854" y="5083856"/>
            <a:ext cx="11834208" cy="5133259"/>
            <a:chOff x="1171967" y="2647637"/>
            <a:chExt cx="7890157" cy="3493570"/>
          </a:xfrm>
        </p:grpSpPr>
        <p:grpSp>
          <p:nvGrpSpPr>
            <p:cNvPr id="79" name="Group 7"/>
            <p:cNvGrpSpPr>
              <a:grpSpLocks/>
            </p:cNvGrpSpPr>
            <p:nvPr/>
          </p:nvGrpSpPr>
          <p:grpSpPr bwMode="auto">
            <a:xfrm flipH="1">
              <a:off x="2859476" y="2647638"/>
              <a:ext cx="6202648" cy="3493569"/>
              <a:chOff x="4892786" y="874049"/>
              <a:chExt cx="3278979" cy="2172961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7654365" y="874049"/>
                <a:ext cx="517400" cy="2172961"/>
              </a:xfrm>
              <a:custGeom>
                <a:avLst/>
                <a:gdLst>
                  <a:gd name="connsiteX0" fmla="*/ 508000 w 514350"/>
                  <a:gd name="connsiteY0" fmla="*/ 0 h 1606550"/>
                  <a:gd name="connsiteX1" fmla="*/ 0 w 514350"/>
                  <a:gd name="connsiteY1" fmla="*/ 539750 h 1606550"/>
                  <a:gd name="connsiteX2" fmla="*/ 0 w 514350"/>
                  <a:gd name="connsiteY2" fmla="*/ 1606550 h 1606550"/>
                  <a:gd name="connsiteX3" fmla="*/ 514350 w 514350"/>
                  <a:gd name="connsiteY3" fmla="*/ 1085850 h 1606550"/>
                  <a:gd name="connsiteX4" fmla="*/ 508000 w 514350"/>
                  <a:gd name="connsiteY4" fmla="*/ 0 h 1606550"/>
                  <a:gd name="connsiteX0" fmla="*/ 515144 w 515676"/>
                  <a:gd name="connsiteY0" fmla="*/ 0 h 1606550"/>
                  <a:gd name="connsiteX1" fmla="*/ 0 w 515676"/>
                  <a:gd name="connsiteY1" fmla="*/ 539750 h 1606550"/>
                  <a:gd name="connsiteX2" fmla="*/ 0 w 515676"/>
                  <a:gd name="connsiteY2" fmla="*/ 1606550 h 1606550"/>
                  <a:gd name="connsiteX3" fmla="*/ 514350 w 515676"/>
                  <a:gd name="connsiteY3" fmla="*/ 1085850 h 1606550"/>
                  <a:gd name="connsiteX4" fmla="*/ 515144 w 515676"/>
                  <a:gd name="connsiteY4" fmla="*/ 0 h 1606550"/>
                  <a:gd name="connsiteX0" fmla="*/ 515144 w 516731"/>
                  <a:gd name="connsiteY0" fmla="*/ 0 h 1606550"/>
                  <a:gd name="connsiteX1" fmla="*/ 0 w 516731"/>
                  <a:gd name="connsiteY1" fmla="*/ 539750 h 1606550"/>
                  <a:gd name="connsiteX2" fmla="*/ 0 w 516731"/>
                  <a:gd name="connsiteY2" fmla="*/ 1606550 h 1606550"/>
                  <a:gd name="connsiteX3" fmla="*/ 516731 w 516731"/>
                  <a:gd name="connsiteY3" fmla="*/ 1078706 h 1606550"/>
                  <a:gd name="connsiteX4" fmla="*/ 515144 w 516731"/>
                  <a:gd name="connsiteY4" fmla="*/ 0 h 1606550"/>
                  <a:gd name="connsiteX0" fmla="*/ 517525 w 518057"/>
                  <a:gd name="connsiteY0" fmla="*/ 0 h 1608931"/>
                  <a:gd name="connsiteX1" fmla="*/ 0 w 518057"/>
                  <a:gd name="connsiteY1" fmla="*/ 542131 h 1608931"/>
                  <a:gd name="connsiteX2" fmla="*/ 0 w 518057"/>
                  <a:gd name="connsiteY2" fmla="*/ 1608931 h 1608931"/>
                  <a:gd name="connsiteX3" fmla="*/ 516731 w 518057"/>
                  <a:gd name="connsiteY3" fmla="*/ 1081087 h 1608931"/>
                  <a:gd name="connsiteX4" fmla="*/ 517525 w 518057"/>
                  <a:gd name="connsiteY4" fmla="*/ 0 h 1608931"/>
                  <a:gd name="connsiteX0" fmla="*/ 517525 w 518057"/>
                  <a:gd name="connsiteY0" fmla="*/ 0 h 1608931"/>
                  <a:gd name="connsiteX1" fmla="*/ 0 w 518057"/>
                  <a:gd name="connsiteY1" fmla="*/ 542131 h 1608931"/>
                  <a:gd name="connsiteX2" fmla="*/ 0 w 518057"/>
                  <a:gd name="connsiteY2" fmla="*/ 1608931 h 1608931"/>
                  <a:gd name="connsiteX3" fmla="*/ 516731 w 518057"/>
                  <a:gd name="connsiteY3" fmla="*/ 1081087 h 1608931"/>
                  <a:gd name="connsiteX4" fmla="*/ 517525 w 518057"/>
                  <a:gd name="connsiteY4" fmla="*/ 0 h 1608931"/>
                  <a:gd name="connsiteX0" fmla="*/ 515144 w 516731"/>
                  <a:gd name="connsiteY0" fmla="*/ 0 h 1611312"/>
                  <a:gd name="connsiteX1" fmla="*/ 0 w 516731"/>
                  <a:gd name="connsiteY1" fmla="*/ 544512 h 1611312"/>
                  <a:gd name="connsiteX2" fmla="*/ 0 w 516731"/>
                  <a:gd name="connsiteY2" fmla="*/ 1611312 h 1611312"/>
                  <a:gd name="connsiteX3" fmla="*/ 516731 w 516731"/>
                  <a:gd name="connsiteY3" fmla="*/ 1083468 h 1611312"/>
                  <a:gd name="connsiteX4" fmla="*/ 515144 w 516731"/>
                  <a:gd name="connsiteY4" fmla="*/ 0 h 1611312"/>
                  <a:gd name="connsiteX0" fmla="*/ 512763 w 516731"/>
                  <a:gd name="connsiteY0" fmla="*/ 0 h 1604168"/>
                  <a:gd name="connsiteX1" fmla="*/ 0 w 516731"/>
                  <a:gd name="connsiteY1" fmla="*/ 537368 h 1604168"/>
                  <a:gd name="connsiteX2" fmla="*/ 0 w 516731"/>
                  <a:gd name="connsiteY2" fmla="*/ 1604168 h 1604168"/>
                  <a:gd name="connsiteX3" fmla="*/ 516731 w 516731"/>
                  <a:gd name="connsiteY3" fmla="*/ 1076324 h 1604168"/>
                  <a:gd name="connsiteX4" fmla="*/ 512763 w 516731"/>
                  <a:gd name="connsiteY4" fmla="*/ 0 h 160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604168">
                    <a:moveTo>
                      <a:pt x="512763" y="0"/>
                    </a:moveTo>
                    <a:lnTo>
                      <a:pt x="0" y="537368"/>
                    </a:lnTo>
                    <a:lnTo>
                      <a:pt x="0" y="1604168"/>
                    </a:lnTo>
                    <a:lnTo>
                      <a:pt x="516731" y="1076324"/>
                    </a:lnTo>
                    <a:cubicBezTo>
                      <a:pt x="514614" y="714374"/>
                      <a:pt x="514880" y="361950"/>
                      <a:pt x="512763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800"/>
              </a:p>
            </p:txBody>
          </p:sp>
          <p:sp>
            <p:nvSpPr>
              <p:cNvPr id="81" name="Round Same Side Corner Rectangle 80"/>
              <p:cNvSpPr/>
              <p:nvPr/>
            </p:nvSpPr>
            <p:spPr>
              <a:xfrm rot="16200000">
                <a:off x="5552831" y="945475"/>
                <a:ext cx="1441490" cy="27615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505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80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1171967" y="2647637"/>
              <a:ext cx="1693451" cy="2359530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800"/>
            </a:p>
          </p:txBody>
        </p:sp>
        <p:sp>
          <p:nvSpPr>
            <p:cNvPr id="83" name="TextBox 25"/>
            <p:cNvSpPr txBox="1">
              <a:spLocks noChangeArrowheads="1"/>
            </p:cNvSpPr>
            <p:nvPr/>
          </p:nvSpPr>
          <p:spPr bwMode="auto">
            <a:xfrm>
              <a:off x="1549744" y="3140977"/>
              <a:ext cx="1782723" cy="1193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lvl="0"/>
              <a:r>
                <a:rPr lang="en-US" sz="5400" dirty="0" smtClean="0">
                  <a:solidFill>
                    <a:srgbClr val="FFFFFF"/>
                  </a:solidFill>
                </a:rPr>
                <a:t>Ưu điểm</a:t>
              </a:r>
              <a:endParaRPr lang="en-US" sz="5400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83107" y="4167820"/>
              <a:ext cx="5030226" cy="16292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 lý cả thuộc tính liên tục và rời rạc 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>
                <a:buFont typeface="Courier New" panose="02070309020205020404" pitchFamily="49" charset="0"/>
                <a:buChar char="o"/>
              </a:pPr>
              <a:r>
                <a:rPr lang="en-US" sz="375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 lý dữ liệu đào tạo với các giá trị thuộc tính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bị...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 lý các thuộc tính với các chi phí khác nhau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Cắt tỉa cây sau khi tạo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76391" y="3940937"/>
            <a:ext cx="12480658" cy="4609882"/>
            <a:chOff x="1252163" y="3264196"/>
            <a:chExt cx="8083210" cy="2679404"/>
          </a:xfrm>
        </p:grpSpPr>
        <p:grpSp>
          <p:nvGrpSpPr>
            <p:cNvPr id="92" name="Group 91"/>
            <p:cNvGrpSpPr/>
            <p:nvPr/>
          </p:nvGrpSpPr>
          <p:grpSpPr>
            <a:xfrm flipH="1">
              <a:off x="2884875" y="3264196"/>
              <a:ext cx="6450498" cy="2679404"/>
              <a:chOff x="5063894" y="1304132"/>
              <a:chExt cx="3403037" cy="1604168"/>
            </a:xfrm>
            <a:solidFill>
              <a:srgbClr val="FFB236"/>
            </a:solidFill>
          </p:grpSpPr>
          <p:sp>
            <p:nvSpPr>
              <p:cNvPr id="93" name="Freeform 92"/>
              <p:cNvSpPr/>
              <p:nvPr/>
            </p:nvSpPr>
            <p:spPr>
              <a:xfrm>
                <a:off x="7950200" y="1304132"/>
                <a:ext cx="516731" cy="1604168"/>
              </a:xfrm>
              <a:custGeom>
                <a:avLst/>
                <a:gdLst>
                  <a:gd name="connsiteX0" fmla="*/ 508000 w 514350"/>
                  <a:gd name="connsiteY0" fmla="*/ 0 h 1606550"/>
                  <a:gd name="connsiteX1" fmla="*/ 0 w 514350"/>
                  <a:gd name="connsiteY1" fmla="*/ 539750 h 1606550"/>
                  <a:gd name="connsiteX2" fmla="*/ 0 w 514350"/>
                  <a:gd name="connsiteY2" fmla="*/ 1606550 h 1606550"/>
                  <a:gd name="connsiteX3" fmla="*/ 514350 w 514350"/>
                  <a:gd name="connsiteY3" fmla="*/ 1085850 h 1606550"/>
                  <a:gd name="connsiteX4" fmla="*/ 508000 w 514350"/>
                  <a:gd name="connsiteY4" fmla="*/ 0 h 1606550"/>
                  <a:gd name="connsiteX0" fmla="*/ 515144 w 515676"/>
                  <a:gd name="connsiteY0" fmla="*/ 0 h 1606550"/>
                  <a:gd name="connsiteX1" fmla="*/ 0 w 515676"/>
                  <a:gd name="connsiteY1" fmla="*/ 539750 h 1606550"/>
                  <a:gd name="connsiteX2" fmla="*/ 0 w 515676"/>
                  <a:gd name="connsiteY2" fmla="*/ 1606550 h 1606550"/>
                  <a:gd name="connsiteX3" fmla="*/ 514350 w 515676"/>
                  <a:gd name="connsiteY3" fmla="*/ 1085850 h 1606550"/>
                  <a:gd name="connsiteX4" fmla="*/ 515144 w 515676"/>
                  <a:gd name="connsiteY4" fmla="*/ 0 h 1606550"/>
                  <a:gd name="connsiteX0" fmla="*/ 515144 w 516731"/>
                  <a:gd name="connsiteY0" fmla="*/ 0 h 1606550"/>
                  <a:gd name="connsiteX1" fmla="*/ 0 w 516731"/>
                  <a:gd name="connsiteY1" fmla="*/ 539750 h 1606550"/>
                  <a:gd name="connsiteX2" fmla="*/ 0 w 516731"/>
                  <a:gd name="connsiteY2" fmla="*/ 1606550 h 1606550"/>
                  <a:gd name="connsiteX3" fmla="*/ 516731 w 516731"/>
                  <a:gd name="connsiteY3" fmla="*/ 1078706 h 1606550"/>
                  <a:gd name="connsiteX4" fmla="*/ 515144 w 516731"/>
                  <a:gd name="connsiteY4" fmla="*/ 0 h 1606550"/>
                  <a:gd name="connsiteX0" fmla="*/ 517525 w 518057"/>
                  <a:gd name="connsiteY0" fmla="*/ 0 h 1608931"/>
                  <a:gd name="connsiteX1" fmla="*/ 0 w 518057"/>
                  <a:gd name="connsiteY1" fmla="*/ 542131 h 1608931"/>
                  <a:gd name="connsiteX2" fmla="*/ 0 w 518057"/>
                  <a:gd name="connsiteY2" fmla="*/ 1608931 h 1608931"/>
                  <a:gd name="connsiteX3" fmla="*/ 516731 w 518057"/>
                  <a:gd name="connsiteY3" fmla="*/ 1081087 h 1608931"/>
                  <a:gd name="connsiteX4" fmla="*/ 517525 w 518057"/>
                  <a:gd name="connsiteY4" fmla="*/ 0 h 1608931"/>
                  <a:gd name="connsiteX0" fmla="*/ 517525 w 518057"/>
                  <a:gd name="connsiteY0" fmla="*/ 0 h 1608931"/>
                  <a:gd name="connsiteX1" fmla="*/ 0 w 518057"/>
                  <a:gd name="connsiteY1" fmla="*/ 542131 h 1608931"/>
                  <a:gd name="connsiteX2" fmla="*/ 0 w 518057"/>
                  <a:gd name="connsiteY2" fmla="*/ 1608931 h 1608931"/>
                  <a:gd name="connsiteX3" fmla="*/ 516731 w 518057"/>
                  <a:gd name="connsiteY3" fmla="*/ 1081087 h 1608931"/>
                  <a:gd name="connsiteX4" fmla="*/ 517525 w 518057"/>
                  <a:gd name="connsiteY4" fmla="*/ 0 h 1608931"/>
                  <a:gd name="connsiteX0" fmla="*/ 515144 w 516731"/>
                  <a:gd name="connsiteY0" fmla="*/ 0 h 1611312"/>
                  <a:gd name="connsiteX1" fmla="*/ 0 w 516731"/>
                  <a:gd name="connsiteY1" fmla="*/ 544512 h 1611312"/>
                  <a:gd name="connsiteX2" fmla="*/ 0 w 516731"/>
                  <a:gd name="connsiteY2" fmla="*/ 1611312 h 1611312"/>
                  <a:gd name="connsiteX3" fmla="*/ 516731 w 516731"/>
                  <a:gd name="connsiteY3" fmla="*/ 1083468 h 1611312"/>
                  <a:gd name="connsiteX4" fmla="*/ 515144 w 516731"/>
                  <a:gd name="connsiteY4" fmla="*/ 0 h 1611312"/>
                  <a:gd name="connsiteX0" fmla="*/ 512763 w 516731"/>
                  <a:gd name="connsiteY0" fmla="*/ 0 h 1604168"/>
                  <a:gd name="connsiteX1" fmla="*/ 0 w 516731"/>
                  <a:gd name="connsiteY1" fmla="*/ 537368 h 1604168"/>
                  <a:gd name="connsiteX2" fmla="*/ 0 w 516731"/>
                  <a:gd name="connsiteY2" fmla="*/ 1604168 h 1604168"/>
                  <a:gd name="connsiteX3" fmla="*/ 516731 w 516731"/>
                  <a:gd name="connsiteY3" fmla="*/ 1076324 h 1604168"/>
                  <a:gd name="connsiteX4" fmla="*/ 512763 w 516731"/>
                  <a:gd name="connsiteY4" fmla="*/ 0 h 160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604168">
                    <a:moveTo>
                      <a:pt x="512763" y="0"/>
                    </a:moveTo>
                    <a:lnTo>
                      <a:pt x="0" y="537368"/>
                    </a:lnTo>
                    <a:lnTo>
                      <a:pt x="0" y="1604168"/>
                    </a:lnTo>
                    <a:lnTo>
                      <a:pt x="516731" y="1076324"/>
                    </a:lnTo>
                    <a:cubicBezTo>
                      <a:pt x="514614" y="714374"/>
                      <a:pt x="514880" y="361950"/>
                      <a:pt x="512763" y="0"/>
                    </a:cubicBezTo>
                    <a:close/>
                  </a:path>
                </a:pathLst>
              </a:custGeom>
              <a:solidFill>
                <a:srgbClr val="EE93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800"/>
              </a:p>
            </p:txBody>
          </p:sp>
          <p:sp>
            <p:nvSpPr>
              <p:cNvPr id="94" name="Round Same Side Corner Rectangle 93"/>
              <p:cNvSpPr/>
              <p:nvPr/>
            </p:nvSpPr>
            <p:spPr>
              <a:xfrm rot="16200000">
                <a:off x="5975256" y="932561"/>
                <a:ext cx="1063581" cy="2886306"/>
              </a:xfrm>
              <a:prstGeom prst="round2SameRect">
                <a:avLst>
                  <a:gd name="adj1" fmla="val 47008"/>
                  <a:gd name="adj2" fmla="val 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800"/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1252163" y="3281415"/>
              <a:ext cx="1647348" cy="1790222"/>
            </a:xfrm>
            <a:prstGeom prst="rect">
              <a:avLst/>
            </a:prstGeom>
            <a:solidFill>
              <a:srgbClr val="EE93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 sz="4800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1377907" y="3566037"/>
              <a:ext cx="1537512" cy="112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6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Nhược điểm</a:t>
              </a:r>
              <a:endParaRPr lang="en-US" sz="6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69130" y="4276788"/>
              <a:ext cx="5471028" cy="1618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>
                <a:buFont typeface="Courier New" panose="02070309020205020404" pitchFamily="49" charset="0"/>
                <a:buChar char="o"/>
              </a:pPr>
              <a:r>
                <a:rPr lang="en-US" sz="3500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 </a:t>
              </a:r>
              <a:r>
                <a:rPr lang="en-US" sz="35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đảm bảo xây dựng được cây tối ưu.</a:t>
              </a:r>
              <a:endParaRPr lang="en-US" sz="3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lvl="0" indent="-457200">
                <a:buFont typeface="Courier New" panose="02070309020205020404" pitchFamily="49" charset="0"/>
                <a:buChar char="o"/>
              </a:pPr>
              <a:r>
                <a:rPr lang="en-US" sz="35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gặp overfitting (tạo ra cây quá phức tạp và quá khớp với dữ liệu huấn luyện).</a:t>
              </a:r>
              <a:endParaRPr lang="en-US" sz="3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lvl="0" indent="-457200">
                <a:buFont typeface="Courier New" panose="02070309020205020404" pitchFamily="49" charset="0"/>
                <a:buChar char="o"/>
              </a:pPr>
              <a:r>
                <a:rPr lang="en-US" sz="35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Thường ưu tiên thuộc tính có nhiều giá trị (đã khắc phục phần nào bằng Gain Ratio</a:t>
              </a:r>
              <a:r>
                <a:rPr lang="en-US" sz="3500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).</a:t>
              </a:r>
              <a:endParaRPr lang="en-US" sz="3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0" y="778015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ction Button: Home 30">
            <a:hlinkClick r:id="rId3" action="ppaction://hlinksldjump" highlightClick="1"/>
          </p:cNvPr>
          <p:cNvSpPr/>
          <p:nvPr/>
        </p:nvSpPr>
        <p:spPr>
          <a:xfrm>
            <a:off x="15658048" y="8774424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5074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1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 idx="4294967295"/>
          </p:nvPr>
        </p:nvSpPr>
        <p:spPr>
          <a:xfrm>
            <a:off x="2095515" y="3438092"/>
            <a:ext cx="13314828" cy="3239419"/>
          </a:xfrm>
          <a:prstGeom prst="rect">
            <a:avLst/>
          </a:prstGeom>
          <a:noFill/>
          <a:ln>
            <a:noFill/>
          </a:ln>
        </p:spPr>
        <p:txBody>
          <a:bodyPr lIns="182834" tIns="182834" rIns="182834" bIns="182834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0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đề tài</a:t>
            </a:r>
            <a:endParaRPr lang="en" sz="10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5310009" y="3754306"/>
            <a:ext cx="590321" cy="56366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34" tIns="182834" rIns="182834" bIns="182834" anchor="ctr" anchorCtr="0">
            <a:noAutofit/>
          </a:bodyPr>
          <a:lstStyle/>
          <a:p>
            <a:endParaRPr sz="6399"/>
          </a:p>
        </p:txBody>
      </p:sp>
      <p:grpSp>
        <p:nvGrpSpPr>
          <p:cNvPr id="301" name="Shape 301"/>
          <p:cNvGrpSpPr/>
          <p:nvPr/>
        </p:nvGrpSpPr>
        <p:grpSpPr>
          <a:xfrm>
            <a:off x="2158152" y="2293118"/>
            <a:ext cx="651265" cy="652203"/>
            <a:chOff x="5294400" y="974850"/>
            <a:chExt cx="416500" cy="417100"/>
          </a:xfrm>
        </p:grpSpPr>
        <p:sp>
          <p:nvSpPr>
            <p:cNvPr id="302" name="Shape 302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2809410" y="2945363"/>
            <a:ext cx="1173418" cy="1173418"/>
            <a:chOff x="5941025" y="3634400"/>
            <a:chExt cx="467650" cy="467650"/>
          </a:xfrm>
        </p:grpSpPr>
        <p:sp>
          <p:nvSpPr>
            <p:cNvPr id="305" name="Shape 30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6" name="Shape 30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8" name="Shape 30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9" name="Shape 30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0" name="Shape 31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5900332" y="947236"/>
            <a:ext cx="2151013" cy="2151145"/>
            <a:chOff x="6643075" y="3664250"/>
            <a:chExt cx="407950" cy="407975"/>
          </a:xfrm>
        </p:grpSpPr>
        <p:sp>
          <p:nvSpPr>
            <p:cNvPr id="312" name="Shape 31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3" name="Shape 31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</p:grpSp>
      <p:grpSp>
        <p:nvGrpSpPr>
          <p:cNvPr id="314" name="Shape 314"/>
          <p:cNvGrpSpPr/>
          <p:nvPr/>
        </p:nvGrpSpPr>
        <p:grpSpPr>
          <a:xfrm rot="1385783">
            <a:off x="4473056" y="2305019"/>
            <a:ext cx="937081" cy="937029"/>
            <a:chOff x="576250" y="4319400"/>
            <a:chExt cx="442075" cy="442050"/>
          </a:xfrm>
        </p:grpSpPr>
        <p:sp>
          <p:nvSpPr>
            <p:cNvPr id="315" name="Shape 31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7" name="Shape 3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</p:grpSp>
      <p:sp>
        <p:nvSpPr>
          <p:cNvPr id="319" name="Shape 319"/>
          <p:cNvSpPr/>
          <p:nvPr/>
        </p:nvSpPr>
        <p:spPr>
          <a:xfrm rot="6304741">
            <a:off x="5556379" y="1169328"/>
            <a:ext cx="381335" cy="36404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34" tIns="182834" rIns="182834" bIns="182834" anchor="ctr" anchorCtr="0">
            <a:noAutofit/>
          </a:bodyPr>
          <a:lstStyle/>
          <a:p>
            <a:endParaRPr sz="6399"/>
          </a:p>
        </p:txBody>
      </p:sp>
      <p:sp>
        <p:nvSpPr>
          <p:cNvPr id="320" name="Shape 320"/>
          <p:cNvSpPr/>
          <p:nvPr/>
        </p:nvSpPr>
        <p:spPr>
          <a:xfrm rot="1735981">
            <a:off x="7377491" y="3019675"/>
            <a:ext cx="407777" cy="3893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34" tIns="182834" rIns="182834" bIns="182834" anchor="ctr" anchorCtr="0">
            <a:noAutofit/>
          </a:bodyPr>
          <a:lstStyle/>
          <a:p>
            <a:endParaRPr sz="6399"/>
          </a:p>
        </p:txBody>
      </p:sp>
      <p:sp>
        <p:nvSpPr>
          <p:cNvPr id="24" name="Action Button: Home 23">
            <a:hlinkClick r:id="rId3" action="ppaction://hlinksldjump" highlightClick="1"/>
          </p:cNvPr>
          <p:cNvSpPr/>
          <p:nvPr/>
        </p:nvSpPr>
        <p:spPr>
          <a:xfrm>
            <a:off x="14813836" y="828255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18742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8286413" cy="990600"/>
          </a:xfrm>
        </p:spPr>
        <p:txBody>
          <a:bodyPr/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thực hiện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5" y="1138055"/>
            <a:ext cx="8862909" cy="900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230" y="1138055"/>
            <a:ext cx="8775975" cy="88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4732716" y="2341599"/>
            <a:ext cx="8191878" cy="1526320"/>
            <a:chOff x="1296" y="1824"/>
            <a:chExt cx="2944" cy="432"/>
          </a:xfrm>
        </p:grpSpPr>
        <p:sp>
          <p:nvSpPr>
            <p:cNvPr id="16" name="AutoShape 52"/>
            <p:cNvSpPr>
              <a:spLocks noChangeArrowheads="1"/>
            </p:cNvSpPr>
            <p:nvPr/>
          </p:nvSpPr>
          <p:spPr bwMode="gray">
            <a:xfrm>
              <a:off x="1504" y="190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7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gray">
            <a:xfrm>
              <a:off x="1779" y="1962"/>
              <a:ext cx="240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45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 Chia Sheng</a:t>
              </a:r>
              <a:endParaRPr lang="en-US" alt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0" y="-10259"/>
            <a:ext cx="10133316" cy="1243692"/>
          </a:xfrm>
          <a:prstGeom prst="rect">
            <a:avLst/>
          </a:prstGeom>
        </p:spPr>
        <p:txBody>
          <a:bodyPr vert="horz" lIns="182834" tIns="182834" rIns="182834" bIns="182834" rtlCol="0" anchor="b" anchorCtr="0">
            <a:noAutofit/>
          </a:bodyPr>
          <a:lstStyle/>
          <a:p>
            <a:r>
              <a:rPr lang="en" sz="59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:</a:t>
            </a: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4732716" y="2713230"/>
            <a:ext cx="8280920" cy="3547281"/>
            <a:chOff x="1296" y="1252"/>
            <a:chExt cx="2976" cy="1004"/>
          </a:xfrm>
        </p:grpSpPr>
        <p:sp>
          <p:nvSpPr>
            <p:cNvPr id="1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gray">
            <a:xfrm>
              <a:off x="1395" y="1252"/>
              <a:ext cx="217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40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en-US" sz="4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4739128" y="6930641"/>
            <a:ext cx="8280920" cy="1526320"/>
            <a:chOff x="1296" y="1824"/>
            <a:chExt cx="2976" cy="432"/>
          </a:xfrm>
        </p:grpSpPr>
        <p:sp>
          <p:nvSpPr>
            <p:cNvPr id="21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2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" name="Text Box 50"/>
          <p:cNvSpPr txBox="1">
            <a:spLocks noChangeArrowheads="1"/>
          </p:cNvSpPr>
          <p:nvPr/>
        </p:nvSpPr>
        <p:spPr bwMode="gray">
          <a:xfrm>
            <a:off x="4964823" y="5131903"/>
            <a:ext cx="6047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gray">
          <a:xfrm>
            <a:off x="4957780" y="7320062"/>
            <a:ext cx="6047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54"/>
          <p:cNvSpPr txBox="1">
            <a:spLocks noChangeArrowheads="1"/>
          </p:cNvSpPr>
          <p:nvPr/>
        </p:nvSpPr>
        <p:spPr bwMode="gray">
          <a:xfrm>
            <a:off x="5757251" y="5141545"/>
            <a:ext cx="726279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Ngọc Thuỳ Trang</a:t>
            </a:r>
            <a:endParaRPr lang="en-US" altLang="en-US" sz="4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gray">
          <a:xfrm>
            <a:off x="5959186" y="7285976"/>
            <a:ext cx="601034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Anh Vũ</a:t>
            </a:r>
            <a:endParaRPr lang="en-US" altLang="en-US" sz="4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ction Button: Home 18">
            <a:hlinkClick r:id="rId3" action="ppaction://hlinksldjump" highlightClick="1"/>
          </p:cNvPr>
          <p:cNvSpPr/>
          <p:nvPr/>
        </p:nvSpPr>
        <p:spPr>
          <a:xfrm>
            <a:off x="14813836" y="828255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2268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78015"/>
            <a:ext cx="1454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5905" y="-14626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tắt xét tốt nghiệp</a:t>
            </a:r>
            <a:endParaRPr lang="en-US" sz="5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715" y="2139533"/>
            <a:ext cx="12376375" cy="6885765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 các qui tắc xét đủ điểm công tác chính trị và hạnh kiểm thì còn những nguyên tắc như sau :</a:t>
            </a:r>
            <a:endParaRPr lang="en-US" sz="5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685800">
              <a:buFont typeface="Wingdings" panose="05000000000000000000" pitchFamily="2" charset="2"/>
              <a:buChar char="§"/>
            </a:pPr>
            <a:r>
              <a:rPr lang="en-US" sz="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không tích lũy tín chỉ phải &gt;= 5 điểm trở lên (trong bảng 1 thì thể hiện ở cột 1 đến 10),</a:t>
            </a:r>
          </a:p>
          <a:p>
            <a:pPr marL="685800" lvl="0" indent="-685800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môn có tích lũy tín chỉ thì phải &gt;= 4 điểm trờ lên (trong bảng 1 là các cột còn lại trừ cột 52 ).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4813836" y="828255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56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 idx="4294967295"/>
          </p:nvPr>
        </p:nvSpPr>
        <p:spPr>
          <a:xfrm>
            <a:off x="1827925" y="4115890"/>
            <a:ext cx="11150572" cy="2319397"/>
          </a:xfrm>
          <a:prstGeom prst="rect">
            <a:avLst/>
          </a:prstGeom>
          <a:noFill/>
          <a:ln>
            <a:noFill/>
          </a:ln>
        </p:spPr>
        <p:txBody>
          <a:bodyPr lIns="182834" tIns="182834" rIns="182834" bIns="182834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  <p:sp>
        <p:nvSpPr>
          <p:cNvPr id="300" name="Shape 300"/>
          <p:cNvSpPr/>
          <p:nvPr/>
        </p:nvSpPr>
        <p:spPr>
          <a:xfrm>
            <a:off x="5310009" y="3754306"/>
            <a:ext cx="590321" cy="56366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34" tIns="182834" rIns="182834" bIns="182834" anchor="ctr" anchorCtr="0">
            <a:noAutofit/>
          </a:bodyPr>
          <a:lstStyle/>
          <a:p>
            <a:endParaRPr sz="6399"/>
          </a:p>
        </p:txBody>
      </p:sp>
      <p:grpSp>
        <p:nvGrpSpPr>
          <p:cNvPr id="301" name="Shape 301"/>
          <p:cNvGrpSpPr/>
          <p:nvPr/>
        </p:nvGrpSpPr>
        <p:grpSpPr>
          <a:xfrm>
            <a:off x="2158152" y="2293118"/>
            <a:ext cx="651265" cy="652203"/>
            <a:chOff x="5294400" y="974850"/>
            <a:chExt cx="416500" cy="417100"/>
          </a:xfrm>
        </p:grpSpPr>
        <p:sp>
          <p:nvSpPr>
            <p:cNvPr id="302" name="Shape 302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2809410" y="2945363"/>
            <a:ext cx="1173418" cy="1173418"/>
            <a:chOff x="5941025" y="3634400"/>
            <a:chExt cx="467650" cy="467650"/>
          </a:xfrm>
        </p:grpSpPr>
        <p:sp>
          <p:nvSpPr>
            <p:cNvPr id="305" name="Shape 30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6" name="Shape 30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8" name="Shape 30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09" name="Shape 30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0" name="Shape 31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5900332" y="947236"/>
            <a:ext cx="2151013" cy="2151145"/>
            <a:chOff x="6643075" y="3664250"/>
            <a:chExt cx="407950" cy="407975"/>
          </a:xfrm>
        </p:grpSpPr>
        <p:sp>
          <p:nvSpPr>
            <p:cNvPr id="312" name="Shape 31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3" name="Shape 31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</p:grpSp>
      <p:grpSp>
        <p:nvGrpSpPr>
          <p:cNvPr id="314" name="Shape 314"/>
          <p:cNvGrpSpPr/>
          <p:nvPr/>
        </p:nvGrpSpPr>
        <p:grpSpPr>
          <a:xfrm rot="1385783">
            <a:off x="4473056" y="2305019"/>
            <a:ext cx="937081" cy="937029"/>
            <a:chOff x="576250" y="4319400"/>
            <a:chExt cx="442075" cy="442050"/>
          </a:xfrm>
        </p:grpSpPr>
        <p:sp>
          <p:nvSpPr>
            <p:cNvPr id="315" name="Shape 31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7" name="Shape 3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34" tIns="182834" rIns="182834" bIns="182834" anchor="ctr" anchorCtr="0">
              <a:noAutofit/>
            </a:bodyPr>
            <a:lstStyle/>
            <a:p>
              <a:endParaRPr sz="6399"/>
            </a:p>
          </p:txBody>
        </p:sp>
      </p:grpSp>
      <p:sp>
        <p:nvSpPr>
          <p:cNvPr id="319" name="Shape 319"/>
          <p:cNvSpPr/>
          <p:nvPr/>
        </p:nvSpPr>
        <p:spPr>
          <a:xfrm rot="6304741">
            <a:off x="5556379" y="1169328"/>
            <a:ext cx="381335" cy="36404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34" tIns="182834" rIns="182834" bIns="182834" anchor="ctr" anchorCtr="0">
            <a:noAutofit/>
          </a:bodyPr>
          <a:lstStyle/>
          <a:p>
            <a:endParaRPr sz="6399"/>
          </a:p>
        </p:txBody>
      </p:sp>
      <p:sp>
        <p:nvSpPr>
          <p:cNvPr id="320" name="Shape 320"/>
          <p:cNvSpPr/>
          <p:nvPr/>
        </p:nvSpPr>
        <p:spPr>
          <a:xfrm rot="1735981">
            <a:off x="7377491" y="3019675"/>
            <a:ext cx="407777" cy="3893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34" tIns="182834" rIns="182834" bIns="182834" anchor="ctr" anchorCtr="0">
            <a:noAutofit/>
          </a:bodyPr>
          <a:lstStyle/>
          <a:p>
            <a:endParaRPr sz="6399"/>
          </a:p>
        </p:txBody>
      </p:sp>
      <p:sp>
        <p:nvSpPr>
          <p:cNvPr id="25" name="Shape 463"/>
          <p:cNvSpPr txBox="1">
            <a:spLocks/>
          </p:cNvSpPr>
          <p:nvPr/>
        </p:nvSpPr>
        <p:spPr>
          <a:xfrm>
            <a:off x="7581380" y="6212529"/>
            <a:ext cx="6359488" cy="1900703"/>
          </a:xfrm>
          <a:prstGeom prst="rect">
            <a:avLst/>
          </a:prstGeom>
          <a:noFill/>
          <a:ln>
            <a:noFill/>
          </a:ln>
        </p:spPr>
        <p:txBody>
          <a:bodyPr lIns="182834" tIns="182834" rIns="182834" bIns="18283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59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" sz="5999" b="1" dirty="0">
                <a:solidFill>
                  <a:srgbClr val="FAA9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26" name="Action Button: Home 25">
            <a:hlinkClick r:id="rId3" action="ppaction://hlinksldjump" highlightClick="1"/>
          </p:cNvPr>
          <p:cNvSpPr/>
          <p:nvPr/>
        </p:nvSpPr>
        <p:spPr>
          <a:xfrm>
            <a:off x="15308891" y="860888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2178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NhungBanChanLangLeOSTCanhSatHi_qky2 (mp3cut.net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28671" y="9372233"/>
            <a:ext cx="914321" cy="9143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483"/>
            <a:ext cx="18286413" cy="10286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443" y="2848816"/>
            <a:ext cx="10057527" cy="98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5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Chịu trách nhiệm sản xuất</a:t>
            </a:r>
          </a:p>
          <a:p>
            <a:pPr algn="ctr"/>
            <a:r>
              <a:rPr lang="en-US" sz="525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Nhóm</a:t>
            </a:r>
          </a:p>
          <a:p>
            <a:pPr algn="ctr">
              <a:lnSpc>
                <a:spcPct val="13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525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Cùng với sự tham gia của: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Thùy Trang</a:t>
            </a:r>
            <a:b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Chia Sheng</a:t>
            </a: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Anh Vũ</a:t>
            </a: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Xin trân thành cám ơn </a:t>
            </a: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quý Thầy Cô </a:t>
            </a: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đã lắng </a:t>
            </a: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nghe !!</a:t>
            </a:r>
            <a:r>
              <a:rPr lang="en-US" sz="4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ction Button: Home 4">
            <a:hlinkClick r:id="rId6" action="ppaction://hlinksldjump" highlightClick="1"/>
          </p:cNvPr>
          <p:cNvSpPr/>
          <p:nvPr/>
        </p:nvSpPr>
        <p:spPr>
          <a:xfrm>
            <a:off x="15578921" y="8363344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99900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3378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/>
          <p:cNvSpPr/>
          <p:nvPr/>
        </p:nvSpPr>
        <p:spPr>
          <a:xfrm>
            <a:off x="8948953" y="2016335"/>
            <a:ext cx="6143093" cy="1326054"/>
          </a:xfrm>
          <a:prstGeom prst="flowChartTerminato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/>
              </a:gs>
              <a:gs pos="100000">
                <a:schemeClr val="accent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innerShdw blurRad="254000" dist="381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1" name="Flowchart: Terminator 10"/>
          <p:cNvSpPr/>
          <p:nvPr/>
        </p:nvSpPr>
        <p:spPr>
          <a:xfrm>
            <a:off x="9964537" y="4000656"/>
            <a:ext cx="6143093" cy="1294100"/>
          </a:xfrm>
          <a:prstGeom prst="flowChartTerminato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100000">
                <a:schemeClr val="accent4"/>
              </a:gs>
              <a:gs pos="91000">
                <a:schemeClr val="accent2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innerShdw blurRad="254000" dist="381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3" name="Flowchart: Terminator 12"/>
          <p:cNvSpPr/>
          <p:nvPr/>
        </p:nvSpPr>
        <p:spPr>
          <a:xfrm>
            <a:off x="9128022" y="8428492"/>
            <a:ext cx="6143093" cy="1281003"/>
          </a:xfrm>
          <a:prstGeom prst="flowChartTerminato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70C0"/>
              </a:gs>
              <a:gs pos="0">
                <a:srgbClr val="0070C0"/>
              </a:gs>
              <a:gs pos="100000">
                <a:schemeClr val="accent4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effectLst>
            <a:innerShdw blurRad="254000" dist="381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grpSp>
        <p:nvGrpSpPr>
          <p:cNvPr id="29" name="Group 28"/>
          <p:cNvGrpSpPr/>
          <p:nvPr/>
        </p:nvGrpSpPr>
        <p:grpSpPr>
          <a:xfrm>
            <a:off x="4071873" y="1940934"/>
            <a:ext cx="3893918" cy="7779783"/>
            <a:chOff x="3438525" y="565333"/>
            <a:chExt cx="2596171" cy="5186972"/>
          </a:xfrm>
        </p:grpSpPr>
        <p:sp>
          <p:nvSpPr>
            <p:cNvPr id="25" name="Freeform 24"/>
            <p:cNvSpPr/>
            <p:nvPr/>
          </p:nvSpPr>
          <p:spPr>
            <a:xfrm>
              <a:off x="3438525" y="565333"/>
              <a:ext cx="2596171" cy="5186972"/>
            </a:xfrm>
            <a:custGeom>
              <a:avLst/>
              <a:gdLst>
                <a:gd name="connsiteX0" fmla="*/ 2685 w 2596171"/>
                <a:gd name="connsiteY0" fmla="*/ 0 h 5186972"/>
                <a:gd name="connsiteX1" fmla="*/ 2596171 w 2596171"/>
                <a:gd name="connsiteY1" fmla="*/ 2593486 h 5186972"/>
                <a:gd name="connsiteX2" fmla="*/ 2685 w 2596171"/>
                <a:gd name="connsiteY2" fmla="*/ 5186972 h 5186972"/>
                <a:gd name="connsiteX3" fmla="*/ 0 w 2596171"/>
                <a:gd name="connsiteY3" fmla="*/ 5186837 h 5186972"/>
                <a:gd name="connsiteX4" fmla="*/ 0 w 2596171"/>
                <a:gd name="connsiteY4" fmla="*/ 5045751 h 5186972"/>
                <a:gd name="connsiteX5" fmla="*/ 2685 w 2596171"/>
                <a:gd name="connsiteY5" fmla="*/ 5045886 h 5186972"/>
                <a:gd name="connsiteX6" fmla="*/ 2455085 w 2596171"/>
                <a:gd name="connsiteY6" fmla="*/ 2593486 h 5186972"/>
                <a:gd name="connsiteX7" fmla="*/ 2685 w 2596171"/>
                <a:gd name="connsiteY7" fmla="*/ 141086 h 5186972"/>
                <a:gd name="connsiteX8" fmla="*/ 0 w 2596171"/>
                <a:gd name="connsiteY8" fmla="*/ 141222 h 5186972"/>
                <a:gd name="connsiteX9" fmla="*/ 0 w 2596171"/>
                <a:gd name="connsiteY9" fmla="*/ 136 h 518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6171" h="5186972">
                  <a:moveTo>
                    <a:pt x="2685" y="0"/>
                  </a:moveTo>
                  <a:cubicBezTo>
                    <a:pt x="1435028" y="0"/>
                    <a:pt x="2596171" y="1161143"/>
                    <a:pt x="2596171" y="2593486"/>
                  </a:cubicBezTo>
                  <a:cubicBezTo>
                    <a:pt x="2596171" y="4025829"/>
                    <a:pt x="1435028" y="5186972"/>
                    <a:pt x="2685" y="5186972"/>
                  </a:cubicBezTo>
                  <a:lnTo>
                    <a:pt x="0" y="5186837"/>
                  </a:lnTo>
                  <a:lnTo>
                    <a:pt x="0" y="5045751"/>
                  </a:lnTo>
                  <a:lnTo>
                    <a:pt x="2685" y="5045886"/>
                  </a:lnTo>
                  <a:cubicBezTo>
                    <a:pt x="1357108" y="5045886"/>
                    <a:pt x="2455085" y="3947909"/>
                    <a:pt x="2455085" y="2593486"/>
                  </a:cubicBezTo>
                  <a:cubicBezTo>
                    <a:pt x="2455085" y="1239063"/>
                    <a:pt x="1357108" y="141086"/>
                    <a:pt x="2685" y="141086"/>
                  </a:cubicBezTo>
                  <a:lnTo>
                    <a:pt x="0" y="141222"/>
                  </a:lnTo>
                  <a:lnTo>
                    <a:pt x="0" y="136"/>
                  </a:lnTo>
                  <a:close/>
                </a:path>
              </a:pathLst>
            </a:custGeom>
            <a:gradFill>
              <a:gsLst>
                <a:gs pos="83000">
                  <a:srgbClr val="7030A0"/>
                </a:gs>
                <a:gs pos="29000">
                  <a:schemeClr val="accent2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70C0"/>
                </a:gs>
                <a:gs pos="1000">
                  <a:schemeClr val="accent4"/>
                </a:gs>
                <a:gs pos="100000">
                  <a:schemeClr val="accent4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29770" y="926369"/>
              <a:ext cx="283975" cy="2928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6" name="Oval 25"/>
            <p:cNvSpPr/>
            <p:nvPr/>
          </p:nvSpPr>
          <p:spPr>
            <a:xfrm>
              <a:off x="5726627" y="2235627"/>
              <a:ext cx="283975" cy="2928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7" name="Oval 26"/>
            <p:cNvSpPr/>
            <p:nvPr/>
          </p:nvSpPr>
          <p:spPr>
            <a:xfrm>
              <a:off x="5655470" y="3907234"/>
              <a:ext cx="283975" cy="29283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8" name="Oval 27"/>
            <p:cNvSpPr/>
            <p:nvPr/>
          </p:nvSpPr>
          <p:spPr>
            <a:xfrm>
              <a:off x="4787808" y="5032437"/>
              <a:ext cx="283975" cy="29283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  <p:cxnSp>
        <p:nvCxnSpPr>
          <p:cNvPr id="31" name="Straight Connector 30"/>
          <p:cNvCxnSpPr>
            <a:stCxn id="20" idx="6"/>
            <a:endCxn id="6" idx="1"/>
          </p:cNvCxnSpPr>
          <p:nvPr/>
        </p:nvCxnSpPr>
        <p:spPr>
          <a:xfrm flipV="1">
            <a:off x="6434498" y="2679363"/>
            <a:ext cx="2514455" cy="226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1" idx="1"/>
          </p:cNvCxnSpPr>
          <p:nvPr/>
        </p:nvCxnSpPr>
        <p:spPr>
          <a:xfrm>
            <a:off x="7931510" y="4636414"/>
            <a:ext cx="2033026" cy="11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822926" y="7217131"/>
            <a:ext cx="214161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3" idx="1"/>
          </p:cNvCxnSpPr>
          <p:nvPr/>
        </p:nvCxnSpPr>
        <p:spPr>
          <a:xfrm>
            <a:off x="6434497" y="9051151"/>
            <a:ext cx="2693525" cy="17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248698" y="1987089"/>
            <a:ext cx="1398651" cy="1384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7" name="Oval 16"/>
          <p:cNvSpPr/>
          <p:nvPr/>
        </p:nvSpPr>
        <p:spPr>
          <a:xfrm>
            <a:off x="9128022" y="4000657"/>
            <a:ext cx="1398651" cy="13845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8" name="Flowchart: Terminator 17"/>
          <p:cNvSpPr/>
          <p:nvPr/>
        </p:nvSpPr>
        <p:spPr>
          <a:xfrm>
            <a:off x="9964537" y="6548780"/>
            <a:ext cx="6143093" cy="1271477"/>
          </a:xfrm>
          <a:prstGeom prst="flowChartTerminato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7030A0"/>
              </a:gs>
              <a:gs pos="100000">
                <a:schemeClr val="accent4"/>
              </a:gs>
              <a:gs pos="100000">
                <a:srgbClr val="7030A0"/>
              </a:gs>
              <a:gs pos="99000">
                <a:srgbClr val="7030A0"/>
              </a:gs>
              <a:gs pos="100000">
                <a:srgbClr val="7030A0"/>
              </a:gs>
              <a:gs pos="100000">
                <a:srgbClr val="7030A0"/>
              </a:gs>
            </a:gsLst>
            <a:lin ang="5400000" scaled="1"/>
          </a:gradFill>
          <a:ln>
            <a:noFill/>
          </a:ln>
          <a:effectLst>
            <a:innerShdw blurRad="254000" dist="381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9" name="Oval 18"/>
          <p:cNvSpPr/>
          <p:nvPr/>
        </p:nvSpPr>
        <p:spPr>
          <a:xfrm>
            <a:off x="9128022" y="6524858"/>
            <a:ext cx="1398651" cy="13845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1" name="Oval 20"/>
          <p:cNvSpPr/>
          <p:nvPr/>
        </p:nvSpPr>
        <p:spPr>
          <a:xfrm>
            <a:off x="8455560" y="8471565"/>
            <a:ext cx="1398651" cy="13845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" name="TextBox 2"/>
          <p:cNvSpPr txBox="1"/>
          <p:nvPr/>
        </p:nvSpPr>
        <p:spPr>
          <a:xfrm>
            <a:off x="8509587" y="1892846"/>
            <a:ext cx="1079500" cy="133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99" dirty="0">
                <a:latin typeface="CommercialScript BT" panose="03030803040807090C04" pitchFamily="66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173" y="3846640"/>
            <a:ext cx="1079500" cy="133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99" dirty="0">
                <a:latin typeface="CommercialScript BT" panose="03030803040807090C04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18560" y="6394271"/>
            <a:ext cx="1079500" cy="133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99" dirty="0">
                <a:latin typeface="CommercialScript BT" panose="03030803040807090C04" pitchFamily="66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47847" y="8358714"/>
            <a:ext cx="1079500" cy="133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99" dirty="0">
                <a:latin typeface="CommercialScript BT" panose="03030803040807090C04" pitchFamily="66" charset="0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22754" y="2259018"/>
            <a:ext cx="42216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0" dirty="0" smtClean="0">
                <a:latin typeface="Buxton Sketch" panose="03080500000500000004" pitchFamily="66" charset="0"/>
                <a:cs typeface="MV Boli" panose="02000500030200090000" pitchFamily="2" charset="0"/>
              </a:rPr>
              <a:t>Giới thiệu đề tài</a:t>
            </a:r>
            <a:endParaRPr lang="en-US" sz="5250" dirty="0">
              <a:latin typeface="Buxton Sketch" panose="03080500000500000004" pitchFamily="66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6673" y="4239364"/>
            <a:ext cx="587027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0" dirty="0" smtClean="0">
                <a:latin typeface="Buxton Sketch" panose="03080500000500000004" pitchFamily="66" charset="0"/>
              </a:rPr>
              <a:t>Datamining và máy học</a:t>
            </a:r>
            <a:endParaRPr lang="en-US" sz="5250" dirty="0">
              <a:latin typeface="Buxton Sketch" panose="030805000005000000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89029" y="6710528"/>
            <a:ext cx="4702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Các thuật toán</a:t>
            </a:r>
            <a:endParaRPr lang="en-US" sz="5250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6267" y="8630093"/>
            <a:ext cx="440180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0" dirty="0">
                <a:solidFill>
                  <a:schemeClr val="bg1"/>
                </a:solidFill>
                <a:latin typeface="Buxton Sketch" panose="03080500000500000004" pitchFamily="66" charset="0"/>
              </a:rPr>
              <a:t>Kết luận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656297" y="5294756"/>
            <a:ext cx="6935599" cy="85465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ction Button: Home 34">
            <a:hlinkClick r:id="rId2" action="ppaction://hlinksldjump" highlightClick="1"/>
          </p:cNvPr>
          <p:cNvSpPr/>
          <p:nvPr/>
        </p:nvSpPr>
        <p:spPr>
          <a:xfrm>
            <a:off x="15572386" y="8563558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11678" y="-43010"/>
            <a:ext cx="18286413" cy="1192555"/>
          </a:xfrm>
          <a:prstGeom prst="rect">
            <a:avLst/>
          </a:prstGeom>
          <a:solidFill>
            <a:schemeClr val="accent1">
              <a:lumMod val="40000"/>
              <a:lumOff val="60000"/>
              <a:alpha val="69000"/>
            </a:schemeClr>
          </a:solidFill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ĐOÁN </a:t>
            </a: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  NGHIỆP DỰA TRÊN MÔ </a:t>
            </a: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HỌC </a:t>
            </a: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GIÁM SÁT</a:t>
            </a: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17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2" grpId="0" animBg="1"/>
      <p:bldP spid="17" grpId="0" animBg="1"/>
      <p:bldP spid="18" grpId="0" animBg="1"/>
      <p:bldP spid="19" grpId="0" animBg="1"/>
      <p:bldP spid="21" grpId="0" animBg="1"/>
      <p:bldP spid="3" grpId="0"/>
      <p:bldP spid="23" grpId="0"/>
      <p:bldP spid="24" grpId="0"/>
      <p:bldP spid="30" grpId="0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795" y="6170"/>
            <a:ext cx="18286413" cy="990600"/>
          </a:xfrm>
        </p:spPr>
        <p:txBody>
          <a:bodyPr/>
          <a:lstStyle/>
          <a:p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9908031" y="6321506"/>
            <a:ext cx="4792163" cy="3637529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9988351" y="7102314"/>
            <a:ext cx="4588886" cy="25987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 dirty="0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white">
          <a:xfrm>
            <a:off x="11051039" y="6464477"/>
            <a:ext cx="261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b="1" dirty="0" smtClean="0">
                <a:solidFill>
                  <a:srgbClr val="FFC000"/>
                </a:solidFill>
                <a:cs typeface="Arial" panose="020B0604020202020204" pitchFamily="34" charset="0"/>
              </a:rPr>
              <a:t>MỤC ĐÍCH</a:t>
            </a:r>
            <a:endParaRPr lang="en-US" altLang="en-US" b="1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gray">
          <a:xfrm>
            <a:off x="10135604" y="7130667"/>
            <a:ext cx="45631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06DHTH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2707491" y="2646223"/>
            <a:ext cx="4879169" cy="1959805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gray">
          <a:xfrm>
            <a:off x="2845259" y="3489180"/>
            <a:ext cx="4571132" cy="7263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white">
          <a:xfrm>
            <a:off x="2609355" y="2806092"/>
            <a:ext cx="4994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b="1" dirty="0" smtClean="0">
                <a:solidFill>
                  <a:srgbClr val="FFC000"/>
                </a:solidFill>
                <a:cs typeface="Arial" panose="020B0604020202020204" pitchFamily="34" charset="0"/>
              </a:rPr>
              <a:t>MÔI TRƯỜNG TRIỂN KHAI</a:t>
            </a:r>
            <a:endParaRPr lang="en-US" altLang="en-US" b="1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gray">
          <a:xfrm>
            <a:off x="3299371" y="3556560"/>
            <a:ext cx="42632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WEKA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gray">
          <a:xfrm>
            <a:off x="2707491" y="5429217"/>
            <a:ext cx="5271091" cy="4529818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gray">
          <a:xfrm>
            <a:off x="2845259" y="6138413"/>
            <a:ext cx="4995553" cy="34932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 dirty="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white">
          <a:xfrm>
            <a:off x="4035728" y="5442032"/>
            <a:ext cx="261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b="1" dirty="0" smtClean="0">
                <a:solidFill>
                  <a:srgbClr val="FFC000"/>
                </a:solidFill>
                <a:cs typeface="Arial" panose="020B0604020202020204" pitchFamily="34" charset="0"/>
              </a:rPr>
              <a:t>YÊU CẦU</a:t>
            </a:r>
            <a:endParaRPr lang="en-US" altLang="en-US" b="1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gray">
          <a:xfrm>
            <a:off x="3043598" y="6214047"/>
            <a:ext cx="477484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điểm trung bình các môn học có sẵn của sinh viên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thuật toán phân lớp SVM,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C4.5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phân tích kết quả so sánh với mô hình WEKA.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gray">
          <a:xfrm>
            <a:off x="10135603" y="2646223"/>
            <a:ext cx="4345331" cy="3082342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gray">
          <a:xfrm>
            <a:off x="10203864" y="3221360"/>
            <a:ext cx="4113598" cy="22564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 dirty="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white">
          <a:xfrm>
            <a:off x="10996805" y="2658083"/>
            <a:ext cx="261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b="1" dirty="0" smtClean="0">
                <a:solidFill>
                  <a:srgbClr val="FFC000"/>
                </a:solidFill>
                <a:cs typeface="Arial" panose="020B0604020202020204" pitchFamily="34" charset="0"/>
              </a:rPr>
              <a:t>PHẠM VI</a:t>
            </a:r>
            <a:endParaRPr lang="en-US" altLang="en-US" b="1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gray">
          <a:xfrm>
            <a:off x="10172464" y="3324274"/>
            <a:ext cx="426329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03DHTH, 04DHTH, 05DHTH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DHCNTP.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ction Button: Home 22">
            <a:hlinkClick r:id="rId2" action="ppaction://hlinksldjump" highlightClick="1"/>
          </p:cNvPr>
          <p:cNvSpPr/>
          <p:nvPr/>
        </p:nvSpPr>
        <p:spPr>
          <a:xfrm>
            <a:off x="15308891" y="860888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782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795" y="13075"/>
            <a:ext cx="18286413" cy="990600"/>
          </a:xfrm>
        </p:spPr>
        <p:txBody>
          <a:bodyPr/>
          <a:lstStyle/>
          <a:p>
            <a:pPr lvl="0"/>
            <a:r>
              <a:rPr lang="en" sz="5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DataMining </a:t>
            </a:r>
            <a:r>
              <a:rPr lang="en" sz="5400" b="1" dirty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 máy </a:t>
            </a:r>
            <a:r>
              <a:rPr lang="en" sz="5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học</a:t>
            </a:r>
            <a:endParaRPr lang="en" sz="5400" b="1" dirty="0">
              <a:solidFill>
                <a:srgbClr val="FFFFFF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11258441" y="1453090"/>
            <a:ext cx="6075675" cy="2618326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02546" y="4333410"/>
            <a:ext cx="12961440" cy="396044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/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15308891" y="860888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64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795" y="0"/>
            <a:ext cx="18286413" cy="990600"/>
          </a:xfrm>
        </p:spPr>
        <p:txBody>
          <a:bodyPr/>
          <a:lstStyle/>
          <a:p>
            <a:pPr lvl="0"/>
            <a:r>
              <a:rPr lang="en" sz="5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DataMining </a:t>
            </a:r>
            <a:r>
              <a:rPr lang="en" sz="5400" b="1" dirty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 máy </a:t>
            </a:r>
            <a:r>
              <a:rPr lang="en" sz="5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học</a:t>
            </a:r>
            <a:endParaRPr lang="en" sz="5400" b="1" dirty="0">
              <a:solidFill>
                <a:srgbClr val="FFFFFF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7222239" y="2402821"/>
            <a:ext cx="298450" cy="14605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4000"/>
          </a:p>
        </p:txBody>
      </p:sp>
      <p:sp>
        <p:nvSpPr>
          <p:cNvPr id="6" name="Rounded Rectangle 5"/>
          <p:cNvSpPr/>
          <p:nvPr/>
        </p:nvSpPr>
        <p:spPr>
          <a:xfrm>
            <a:off x="1357341" y="5476116"/>
            <a:ext cx="13636515" cy="4212889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 thác dữ liệu là sử dụng các kỹ thuật tính toán để phân tích tìm </a:t>
            </a:r>
            <a:r>
              <a:rPr lang="en-US" sz="5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mẫu trong một lượng lớn dữ liệu mà chúng ta khó phát hiện bằng các kĩ thuật thông thường. </a:t>
            </a:r>
            <a:r>
              <a:rPr lang="en-US" sz="5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</a:t>
            </a: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 là sự kết hợp của nhiều lĩnh vực.</a:t>
            </a:r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15308891" y="8608885"/>
            <a:ext cx="2425675" cy="1485487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pic>
        <p:nvPicPr>
          <p:cNvPr id="9" name="Picture 30" descr="Kết quả hình ảnh cho target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471" y="3616505"/>
            <a:ext cx="24384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loud Callout 9"/>
          <p:cNvSpPr/>
          <p:nvPr/>
        </p:nvSpPr>
        <p:spPr bwMode="auto">
          <a:xfrm>
            <a:off x="11515964" y="1462844"/>
            <a:ext cx="5638132" cy="2026003"/>
          </a:xfrm>
          <a:prstGeom prst="cloudCallou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5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Datamining</a:t>
            </a:r>
            <a:endParaRPr lang="vi-VN" sz="5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20" y="0"/>
            <a:ext cx="18286413" cy="990600"/>
          </a:xfrm>
        </p:spPr>
        <p:txBody>
          <a:bodyPr/>
          <a:lstStyle/>
          <a:p>
            <a:pPr lvl="0"/>
            <a:r>
              <a:rPr lang="en" sz="5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DataMining </a:t>
            </a:r>
            <a:r>
              <a:rPr lang="en" sz="5400" b="1" dirty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 máy </a:t>
            </a:r>
            <a:r>
              <a:rPr lang="en" sz="5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học</a:t>
            </a:r>
            <a:endParaRPr lang="en" sz="5400" b="1" dirty="0">
              <a:solidFill>
                <a:srgbClr val="FFFFFF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8" y="1993150"/>
            <a:ext cx="13816535" cy="75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8286413" cy="990600"/>
          </a:xfrm>
        </p:spPr>
        <p:txBody>
          <a:bodyPr/>
          <a:lstStyle/>
          <a:p>
            <a:pPr lvl="0"/>
            <a:r>
              <a:rPr lang="en" sz="5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Datamining và máy học</a:t>
            </a:r>
            <a:endParaRPr lang="en" sz="5400" b="1" dirty="0">
              <a:solidFill>
                <a:srgbClr val="FFFFFF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5" name="AutoShape 8" descr="Kết quả hình ảnh cho tem phieu"/>
          <p:cNvSpPr>
            <a:spLocks noChangeAspect="1" noChangeArrowheads="1"/>
          </p:cNvSpPr>
          <p:nvPr/>
        </p:nvSpPr>
        <p:spPr bwMode="auto">
          <a:xfrm>
            <a:off x="11053693" y="2590691"/>
            <a:ext cx="588625" cy="58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6" name="AutoShape 10" descr="Kết quả hình ảnh cho tem phieu"/>
          <p:cNvSpPr>
            <a:spLocks noChangeAspect="1" noChangeArrowheads="1"/>
          </p:cNvSpPr>
          <p:nvPr/>
        </p:nvSpPr>
        <p:spPr bwMode="auto">
          <a:xfrm>
            <a:off x="11206093" y="2743091"/>
            <a:ext cx="588625" cy="58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7" name="AutoShape 12" descr="Kết quả hình ảnh cho tem phieu"/>
          <p:cNvSpPr>
            <a:spLocks noChangeAspect="1" noChangeArrowheads="1"/>
          </p:cNvSpPr>
          <p:nvPr/>
        </p:nvSpPr>
        <p:spPr bwMode="auto">
          <a:xfrm>
            <a:off x="11358493" y="2895491"/>
            <a:ext cx="588625" cy="58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8" name="AutoShape 10" descr=" art &amp; design earth GIF"/>
          <p:cNvSpPr>
            <a:spLocks noChangeAspect="1" noChangeArrowheads="1"/>
          </p:cNvSpPr>
          <p:nvPr/>
        </p:nvSpPr>
        <p:spPr bwMode="auto">
          <a:xfrm>
            <a:off x="11510893" y="3047891"/>
            <a:ext cx="588625" cy="58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9" name="AutoShape 12" descr=" art &amp; design earth GIF"/>
          <p:cNvSpPr>
            <a:spLocks noChangeAspect="1" noChangeArrowheads="1"/>
          </p:cNvSpPr>
          <p:nvPr/>
        </p:nvSpPr>
        <p:spPr bwMode="auto">
          <a:xfrm>
            <a:off x="11663293" y="3200291"/>
            <a:ext cx="588625" cy="58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10" name="AutoShape 14" descr=" art &amp; design earth GIF"/>
          <p:cNvSpPr>
            <a:spLocks noChangeAspect="1" noChangeArrowheads="1"/>
          </p:cNvSpPr>
          <p:nvPr/>
        </p:nvSpPr>
        <p:spPr bwMode="auto">
          <a:xfrm>
            <a:off x="11815693" y="3352691"/>
            <a:ext cx="588625" cy="58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70968" y="3579848"/>
            <a:ext cx="4856153" cy="2304084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gray">
          <a:xfrm>
            <a:off x="791947" y="1408084"/>
            <a:ext cx="6090509" cy="3769205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1">
                  <a:gamma/>
                  <a:shade val="6039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925138" y="2306389"/>
            <a:ext cx="5808021" cy="2546917"/>
          </a:xfrm>
          <a:prstGeom prst="roundRect">
            <a:avLst>
              <a:gd name="adj" fmla="val 15903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của kết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 khai thác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white">
          <a:xfrm>
            <a:off x="1061161" y="1565739"/>
            <a:ext cx="55520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gray">
          <a:xfrm>
            <a:off x="11573107" y="6468696"/>
            <a:ext cx="5683906" cy="3447688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gray">
          <a:xfrm>
            <a:off x="11742497" y="7169734"/>
            <a:ext cx="5365068" cy="25590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white">
          <a:xfrm>
            <a:off x="11852547" y="6477522"/>
            <a:ext cx="50492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kết hợp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gray">
          <a:xfrm>
            <a:off x="810900" y="6313631"/>
            <a:ext cx="5683906" cy="378042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hlink">
                  <a:gamma/>
                  <a:shade val="60392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gray">
          <a:xfrm>
            <a:off x="1032901" y="7169734"/>
            <a:ext cx="5365068" cy="2746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white">
          <a:xfrm>
            <a:off x="1742038" y="6331475"/>
            <a:ext cx="3688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 cụm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gray">
          <a:xfrm>
            <a:off x="1021746" y="7265786"/>
            <a:ext cx="555778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gray">
          <a:xfrm>
            <a:off x="11467375" y="1462192"/>
            <a:ext cx="5958451" cy="3509776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2">
                  <a:gamma/>
                  <a:shade val="60392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gray">
          <a:xfrm>
            <a:off x="11681986" y="2322370"/>
            <a:ext cx="5469295" cy="22809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7111109" y="3942464"/>
            <a:ext cx="4134990" cy="3592591"/>
            <a:chOff x="1968" y="1488"/>
            <a:chExt cx="1776" cy="1766"/>
          </a:xfrm>
        </p:grpSpPr>
        <p:sp>
          <p:nvSpPr>
            <p:cNvPr id="27" name="AutoShape 21"/>
            <p:cNvSpPr>
              <a:spLocks noChangeArrowheads="1"/>
            </p:cNvSpPr>
            <p:nvPr/>
          </p:nvSpPr>
          <p:spPr bwMode="gray">
            <a:xfrm rot="6774404">
              <a:off x="2004" y="1578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AutoShape 22"/>
            <p:cNvSpPr>
              <a:spLocks noChangeArrowheads="1"/>
            </p:cNvSpPr>
            <p:nvPr/>
          </p:nvSpPr>
          <p:spPr bwMode="gray">
            <a:xfrm rot="12174404">
              <a:off x="1968" y="1567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gray">
            <a:xfrm rot="17574404">
              <a:off x="2029" y="1500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gray">
            <a:xfrm rot="22974404">
              <a:off x="2056" y="1536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1" name="Text Box 18"/>
          <p:cNvSpPr txBox="1">
            <a:spLocks noChangeArrowheads="1"/>
          </p:cNvSpPr>
          <p:nvPr/>
        </p:nvSpPr>
        <p:spPr bwMode="white">
          <a:xfrm>
            <a:off x="11921953" y="1584812"/>
            <a:ext cx="5049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lớp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10005" y="7447966"/>
            <a:ext cx="54392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tìm ra các mối quan hệ giữa các đối tượng trong khối lượng lớn dữ liệu.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696048" y="2663092"/>
            <a:ext cx="566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quá trình gán nhãn cho các mẫu dữ liệu mới với độ chính xác có thể.</a:t>
            </a:r>
          </a:p>
        </p:txBody>
      </p:sp>
    </p:spTree>
    <p:extLst>
      <p:ext uri="{BB962C8B-B14F-4D97-AF65-F5344CB8AC3E}">
        <p14:creationId xmlns:p14="http://schemas.microsoft.com/office/powerpoint/2010/main" val="26385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2950"/>
            <a:ext cx="18279221" cy="11251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 Khai Thác Dữ Liệu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818609" y="2008024"/>
            <a:ext cx="1369763" cy="1125125"/>
          </a:xfrm>
        </p:spPr>
        <p:txBody>
          <a:bodyPr/>
          <a:lstStyle/>
          <a:p>
            <a:r>
              <a:rPr kumimoji="1" lang="en-US" altLang="ja-JP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/>
          </p:nvPr>
        </p:nvSpPr>
        <p:spPr>
          <a:xfrm>
            <a:off x="2489798" y="2236010"/>
            <a:ext cx="6703273" cy="1630256"/>
          </a:xfrm>
        </p:spPr>
        <p:txBody>
          <a:bodyPr/>
          <a:lstStyle/>
          <a:p>
            <a:pPr lvl="0"/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phân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3"/>
          </p:nvPr>
        </p:nvSpPr>
        <p:spPr>
          <a:xfrm>
            <a:off x="832933" y="4490926"/>
            <a:ext cx="1369763" cy="1125125"/>
          </a:xfrm>
        </p:spPr>
        <p:txBody>
          <a:bodyPr vert="horz" lIns="163275" tIns="81638" rIns="163275" bIns="81638" rtlCol="0" anchor="ctr">
            <a:noAutofit/>
          </a:bodyPr>
          <a:lstStyle/>
          <a:p>
            <a:r>
              <a:rPr kumimoji="1" lang="en-US" altLang="ja-JP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5"/>
          </p:nvPr>
        </p:nvSpPr>
        <p:spPr>
          <a:xfrm>
            <a:off x="2221922" y="4759812"/>
            <a:ext cx="6838534" cy="1751381"/>
          </a:xfrm>
        </p:spPr>
        <p:txBody>
          <a:bodyPr/>
          <a:lstStyle/>
          <a:p>
            <a:pPr lvl="0"/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tổng hợp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867173" y="6973828"/>
            <a:ext cx="1369763" cy="1125125"/>
          </a:xfrm>
        </p:spPr>
        <p:txBody>
          <a:bodyPr vert="horz" lIns="163275" tIns="81638" rIns="163275" bIns="81638" rtlCol="0" anchor="ctr">
            <a:noAutofit/>
          </a:bodyPr>
          <a:lstStyle/>
          <a:p>
            <a:r>
              <a:rPr kumimoji="1" lang="en-US" altLang="ja-JP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/>
          </p:nvPr>
        </p:nvSpPr>
        <p:spPr>
          <a:xfrm>
            <a:off x="2163553" y="7426150"/>
            <a:ext cx="6976057" cy="1441014"/>
          </a:xfrm>
        </p:spPr>
        <p:txBody>
          <a:bodyPr/>
          <a:lstStyle/>
          <a:p>
            <a:pPr lvl="0"/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phát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sự biến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 và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 lệch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9"/>
          </p:nvPr>
        </p:nvSpPr>
        <p:spPr>
          <a:xfrm>
            <a:off x="9467134" y="2081593"/>
            <a:ext cx="1369763" cy="1125125"/>
          </a:xfrm>
        </p:spPr>
        <p:txBody>
          <a:bodyPr vert="horz" lIns="163275" tIns="81638" rIns="163275" bIns="81638" rtlCol="0" anchor="ctr">
            <a:noAutofit/>
          </a:bodyPr>
          <a:lstStyle/>
          <a:p>
            <a:r>
              <a:rPr kumimoji="1" lang="en-US" altLang="ja-JP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1"/>
          </p:nvPr>
        </p:nvSpPr>
        <p:spPr>
          <a:xfrm>
            <a:off x="11031652" y="2570586"/>
            <a:ext cx="6740961" cy="1371454"/>
          </a:xfrm>
        </p:spPr>
        <p:txBody>
          <a:bodyPr/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phân tích luật kết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kumimoji="1" lang="ja-JP" alt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2"/>
          </p:nvPr>
        </p:nvSpPr>
        <p:spPr>
          <a:xfrm>
            <a:off x="9413236" y="4560001"/>
            <a:ext cx="1369763" cy="1125125"/>
          </a:xfrm>
        </p:spPr>
        <p:txBody>
          <a:bodyPr vert="horz" lIns="163275" tIns="81638" rIns="163275" bIns="81638" rtlCol="0" anchor="ctr">
            <a:noAutofit/>
          </a:bodyPr>
          <a:lstStyle/>
          <a:p>
            <a:r>
              <a:rPr kumimoji="1" lang="en-US" altLang="ja-JP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4"/>
          </p:nvPr>
        </p:nvSpPr>
        <p:spPr>
          <a:xfrm>
            <a:off x="10761623" y="5212857"/>
            <a:ext cx="7281021" cy="884827"/>
          </a:xfrm>
        </p:spPr>
        <p:txBody>
          <a:bodyPr/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phân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5"/>
          </p:nvPr>
        </p:nvSpPr>
        <p:spPr>
          <a:xfrm>
            <a:off x="9433410" y="7011207"/>
            <a:ext cx="1369763" cy="1125125"/>
          </a:xfrm>
        </p:spPr>
        <p:txBody>
          <a:bodyPr vert="horz" lIns="163275" tIns="81638" rIns="163275" bIns="81638" rtlCol="0" anchor="ctr">
            <a:noAutofit/>
          </a:bodyPr>
          <a:lstStyle/>
          <a:p>
            <a:r>
              <a:rPr kumimoji="1" lang="en-US" altLang="ja-JP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7"/>
          </p:nvPr>
        </p:nvSpPr>
        <p:spPr>
          <a:xfrm>
            <a:off x="10929692" y="7664311"/>
            <a:ext cx="6663891" cy="772988"/>
          </a:xfrm>
        </p:spPr>
        <p:txBody>
          <a:bodyPr/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hồi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kumimoji="1" lang="ja-JP" alt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ction Button: Home 17">
            <a:hlinkClick r:id="rId2" action="ppaction://hlinksldjump" highlightClick="1"/>
          </p:cNvPr>
          <p:cNvSpPr/>
          <p:nvPr/>
        </p:nvSpPr>
        <p:spPr>
          <a:xfrm>
            <a:off x="16118981" y="9013930"/>
            <a:ext cx="2188587" cy="1257706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3515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44867</TotalTime>
  <Words>1084</Words>
  <Application>Microsoft Office PowerPoint</Application>
  <PresentationFormat>Custom</PresentationFormat>
  <Paragraphs>130</Paragraphs>
  <Slides>22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ＭＳ Ｐゴシック</vt:lpstr>
      <vt:lpstr>Arial</vt:lpstr>
      <vt:lpstr>Buxton Sketch</vt:lpstr>
      <vt:lpstr>Calibri</vt:lpstr>
      <vt:lpstr>CommercialScript BT</vt:lpstr>
      <vt:lpstr>Cooper Std Black</vt:lpstr>
      <vt:lpstr>Courier New</vt:lpstr>
      <vt:lpstr>Muli</vt:lpstr>
      <vt:lpstr>MV Boli</vt:lpstr>
      <vt:lpstr>Palatino Linotype</vt:lpstr>
      <vt:lpstr>Roboto Condensed Light</vt:lpstr>
      <vt:lpstr>Roboto Light</vt:lpstr>
      <vt:lpstr>Spica Neue</vt:lpstr>
      <vt:lpstr>Spica Neue Light</vt:lpstr>
      <vt:lpstr>Tahoma</vt:lpstr>
      <vt:lpstr>Times New Roman</vt:lpstr>
      <vt:lpstr>Wingdings</vt:lpstr>
      <vt:lpstr>Title</vt:lpstr>
      <vt:lpstr>No Decoration</vt:lpstr>
      <vt:lpstr>Contents</vt:lpstr>
      <vt:lpstr>1_Contents</vt:lpstr>
      <vt:lpstr>DỰ ĐOÁN KẾT QUẢ TỐT NGHIỆP DỰA TRÊN MÔ HÌNH HỌC CÓ GIÁM SÁT</vt:lpstr>
      <vt:lpstr>Thành viên nhóm :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Phương Pháp Khai Thác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C4.5</vt:lpstr>
      <vt:lpstr>Giới thiệu về đề tài</vt:lpstr>
      <vt:lpstr>PowerPoint Presentation</vt:lpstr>
      <vt:lpstr>PowerPoint Presentation</vt:lpstr>
      <vt:lpstr>Thank you!!!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Windows User</cp:lastModifiedBy>
  <cp:revision>837</cp:revision>
  <dcterms:created xsi:type="dcterms:W3CDTF">2015-01-09T17:56:04Z</dcterms:created>
  <dcterms:modified xsi:type="dcterms:W3CDTF">2018-11-30T02:51:29Z</dcterms:modified>
</cp:coreProperties>
</file>