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364A-06E5-49D7-9924-7CC790054645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869-D024-4D29-AA98-48CD1B6F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364A-06E5-49D7-9924-7CC790054645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869-D024-4D29-AA98-48CD1B6F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3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364A-06E5-49D7-9924-7CC790054645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869-D024-4D29-AA98-48CD1B6F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0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364A-06E5-49D7-9924-7CC790054645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869-D024-4D29-AA98-48CD1B6F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1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364A-06E5-49D7-9924-7CC790054645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869-D024-4D29-AA98-48CD1B6F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2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364A-06E5-49D7-9924-7CC790054645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869-D024-4D29-AA98-48CD1B6F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9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364A-06E5-49D7-9924-7CC790054645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869-D024-4D29-AA98-48CD1B6F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4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364A-06E5-49D7-9924-7CC790054645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869-D024-4D29-AA98-48CD1B6F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6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364A-06E5-49D7-9924-7CC790054645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869-D024-4D29-AA98-48CD1B6F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364A-06E5-49D7-9924-7CC790054645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869-D024-4D29-AA98-48CD1B6F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364A-06E5-49D7-9924-7CC790054645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869-D024-4D29-AA98-48CD1B6F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4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C364A-06E5-49D7-9924-7CC790054645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A4869-D024-4D29-AA98-48CD1B6F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lock Arc 39">
            <a:extLst>
              <a:ext uri="{FF2B5EF4-FFF2-40B4-BE49-F238E27FC236}">
                <a16:creationId xmlns:a16="http://schemas.microsoft.com/office/drawing/2014/main" id="{5E667E89-B1F9-4FB4-8BDC-8DB0D28B5615}"/>
              </a:ext>
            </a:extLst>
          </p:cNvPr>
          <p:cNvSpPr/>
          <p:nvPr/>
        </p:nvSpPr>
        <p:spPr>
          <a:xfrm rot="9900000">
            <a:off x="4216375" y="123000"/>
            <a:ext cx="3752833" cy="3752833"/>
          </a:xfrm>
          <a:prstGeom prst="blockArc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Setup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6677"/>
            <a:ext cx="10515600" cy="5020286"/>
          </a:xfrm>
        </p:spPr>
        <p:txBody>
          <a:bodyPr>
            <a:normAutofit/>
          </a:bodyPr>
          <a:lstStyle/>
          <a:p>
            <a:r>
              <a:rPr lang="en-US" sz="1400" dirty="0"/>
              <a:t>Assumption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CB93F3B-213D-4CA8-909F-F769F350E724}"/>
              </a:ext>
            </a:extLst>
          </p:cNvPr>
          <p:cNvSpPr/>
          <p:nvPr/>
        </p:nvSpPr>
        <p:spPr>
          <a:xfrm>
            <a:off x="4395415" y="1982251"/>
            <a:ext cx="3401170" cy="2314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AD1CA4-4A4A-4DD1-A931-99E75326D183}"/>
              </a:ext>
            </a:extLst>
          </p:cNvPr>
          <p:cNvSpPr txBox="1"/>
          <p:nvPr/>
        </p:nvSpPr>
        <p:spPr>
          <a:xfrm>
            <a:off x="3841961" y="4296649"/>
            <a:ext cx="1106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+mj-lt"/>
              </a:rPr>
              <a:t>机械极限位置</a:t>
            </a:r>
            <a:r>
              <a:rPr lang="en-US" altLang="zh-CN" sz="1050" dirty="0">
                <a:latin typeface="+mj-lt"/>
              </a:rPr>
              <a:t>A</a:t>
            </a:r>
            <a:endParaRPr lang="zh-CN" altLang="en-US" sz="105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E8984-439F-4E18-9C93-797ABE0C6E68}"/>
              </a:ext>
            </a:extLst>
          </p:cNvPr>
          <p:cNvSpPr txBox="1"/>
          <p:nvPr/>
        </p:nvSpPr>
        <p:spPr>
          <a:xfrm>
            <a:off x="7236653" y="4299684"/>
            <a:ext cx="1106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+mj-lt"/>
              </a:rPr>
              <a:t>机械极限位置</a:t>
            </a:r>
            <a:r>
              <a:rPr lang="en-US" altLang="zh-CN" sz="1050" dirty="0">
                <a:latin typeface="+mj-lt"/>
              </a:rPr>
              <a:t>B</a:t>
            </a:r>
            <a:endParaRPr lang="zh-CN" altLang="en-US" sz="1050" dirty="0">
              <a:latin typeface="+mj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CF32A-7D18-451F-92B9-873CDCBB2C4C}"/>
              </a:ext>
            </a:extLst>
          </p:cNvPr>
          <p:cNvCxnSpPr>
            <a:cxnSpLocks/>
          </p:cNvCxnSpPr>
          <p:nvPr/>
        </p:nvCxnSpPr>
        <p:spPr>
          <a:xfrm>
            <a:off x="3185962" y="4302578"/>
            <a:ext cx="5871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A1136C-3A21-4913-846A-1C5123EE4438}"/>
              </a:ext>
            </a:extLst>
          </p:cNvPr>
          <p:cNvCxnSpPr>
            <a:cxnSpLocks/>
          </p:cNvCxnSpPr>
          <p:nvPr/>
        </p:nvCxnSpPr>
        <p:spPr>
          <a:xfrm>
            <a:off x="6096000" y="1337912"/>
            <a:ext cx="0" cy="42543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8A3D9A-E7C6-4FE7-8D23-621850485C1E}"/>
              </a:ext>
            </a:extLst>
          </p:cNvPr>
          <p:cNvSpPr txBox="1"/>
          <p:nvPr/>
        </p:nvSpPr>
        <p:spPr>
          <a:xfrm>
            <a:off x="6149180" y="1798000"/>
            <a:ext cx="1106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+mj-lt"/>
              </a:rPr>
              <a:t>轴心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27A95F-48E8-40F2-8098-84A0AFC6AE2F}"/>
              </a:ext>
            </a:extLst>
          </p:cNvPr>
          <p:cNvCxnSpPr>
            <a:cxnSpLocks/>
          </p:cNvCxnSpPr>
          <p:nvPr/>
        </p:nvCxnSpPr>
        <p:spPr>
          <a:xfrm rot="20400000">
            <a:off x="6596853" y="1220329"/>
            <a:ext cx="0" cy="42543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635649D-4EAA-4A8A-AAA0-143F5E000F82}"/>
              </a:ext>
            </a:extLst>
          </p:cNvPr>
          <p:cNvSpPr txBox="1"/>
          <p:nvPr/>
        </p:nvSpPr>
        <p:spPr>
          <a:xfrm>
            <a:off x="4863056" y="5190820"/>
            <a:ext cx="4819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+mj-lt"/>
              </a:rPr>
              <a:t>-20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°</a:t>
            </a:r>
            <a:endParaRPr lang="zh-CN" altLang="en-US" sz="1050" dirty="0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62C2BD-9A93-4BED-9D9C-CAA239314A58}"/>
              </a:ext>
            </a:extLst>
          </p:cNvPr>
          <p:cNvSpPr txBox="1"/>
          <p:nvPr/>
        </p:nvSpPr>
        <p:spPr>
          <a:xfrm>
            <a:off x="7175707" y="5248451"/>
            <a:ext cx="4819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+mj-lt"/>
              </a:rPr>
              <a:t>+20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°</a:t>
            </a:r>
            <a:endParaRPr lang="zh-CN" altLang="en-US" sz="1050" dirty="0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D93E0D-3D14-4E2B-9B34-FBC8CF9899DC}"/>
              </a:ext>
            </a:extLst>
          </p:cNvPr>
          <p:cNvSpPr txBox="1"/>
          <p:nvPr/>
        </p:nvSpPr>
        <p:spPr>
          <a:xfrm>
            <a:off x="5793593" y="5677709"/>
            <a:ext cx="7111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+mj-lt"/>
              </a:rPr>
              <a:t>位置</a:t>
            </a:r>
            <a:r>
              <a:rPr lang="en-US" altLang="zh-CN" sz="1050" dirty="0">
                <a:latin typeface="+mj-lt"/>
              </a:rPr>
              <a:t>ADC,</a:t>
            </a:r>
          </a:p>
          <a:p>
            <a:r>
              <a:rPr lang="en-US" altLang="zh-CN" sz="1050" dirty="0">
                <a:latin typeface="+mj-lt"/>
              </a:rPr>
              <a:t>P0  = 0</a:t>
            </a:r>
            <a:endParaRPr lang="zh-CN" altLang="en-US" sz="1050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94C118-102E-4F15-A9C1-81DBE9C98FA3}"/>
              </a:ext>
            </a:extLst>
          </p:cNvPr>
          <p:cNvSpPr txBox="1"/>
          <p:nvPr/>
        </p:nvSpPr>
        <p:spPr>
          <a:xfrm>
            <a:off x="8105256" y="3090345"/>
            <a:ext cx="367019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050" dirty="0">
                <a:latin typeface="+mj-lt"/>
              </a:rPr>
              <a:t>光电传感器的线性度必须非常好，超过</a:t>
            </a:r>
            <a:r>
              <a:rPr lang="en-US" altLang="zh-CN" sz="1050" dirty="0">
                <a:latin typeface="+mj-lt"/>
              </a:rPr>
              <a:t>16bit</a:t>
            </a:r>
            <a:r>
              <a:rPr lang="zh-CN" altLang="en-US" sz="1050" dirty="0">
                <a:latin typeface="+mj-lt"/>
              </a:rPr>
              <a:t>。否则</a:t>
            </a:r>
            <a:r>
              <a:rPr lang="en-US" altLang="zh-CN" sz="1050" dirty="0">
                <a:latin typeface="+mj-lt"/>
              </a:rPr>
              <a:t>16bit</a:t>
            </a:r>
            <a:r>
              <a:rPr lang="zh-CN" altLang="en-US" sz="1050" dirty="0">
                <a:latin typeface="+mj-lt"/>
              </a:rPr>
              <a:t>的电流采样</a:t>
            </a:r>
            <a:r>
              <a:rPr lang="en-US" altLang="zh-CN" sz="1050" dirty="0">
                <a:latin typeface="+mj-lt"/>
              </a:rPr>
              <a:t>ADC</a:t>
            </a:r>
            <a:r>
              <a:rPr lang="zh-CN" altLang="en-US" sz="1050" dirty="0">
                <a:latin typeface="+mj-lt"/>
              </a:rPr>
              <a:t>就没有意义了。</a:t>
            </a:r>
            <a:endParaRPr lang="en-US" altLang="zh-CN" sz="105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zh-CN" altLang="en-US" sz="1050" dirty="0">
                <a:latin typeface="+mj-lt"/>
              </a:rPr>
              <a:t>光电传感器必须经过标定，转一定角度其输出值差多少。</a:t>
            </a:r>
            <a:endParaRPr lang="en-US" altLang="zh-CN" sz="1050" dirty="0">
              <a:latin typeface="+mj-lt"/>
            </a:endParaRPr>
          </a:p>
          <a:p>
            <a:pPr marL="228600" indent="-228600">
              <a:buAutoNum type="arabicPeriod"/>
            </a:pPr>
            <a:endParaRPr lang="en-US" altLang="zh-CN" sz="1050" dirty="0">
              <a:latin typeface="+mj-lt"/>
            </a:endParaRPr>
          </a:p>
          <a:p>
            <a:pPr marL="228600" indent="-228600">
              <a:buAutoNum type="arabicPeriod"/>
            </a:pPr>
            <a:endParaRPr lang="zh-CN" altLang="en-US" sz="1050" dirty="0">
              <a:latin typeface="+mj-lt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642F522-048D-44B7-9AF7-306C55D073BA}"/>
              </a:ext>
            </a:extLst>
          </p:cNvPr>
          <p:cNvCxnSpPr>
            <a:cxnSpLocks/>
          </p:cNvCxnSpPr>
          <p:nvPr/>
        </p:nvCxnSpPr>
        <p:spPr>
          <a:xfrm rot="1200000">
            <a:off x="5604864" y="1229401"/>
            <a:ext cx="0" cy="42543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F29AA43-DA9D-4FCD-8CCB-F4DECB291B01}"/>
              </a:ext>
            </a:extLst>
          </p:cNvPr>
          <p:cNvSpPr txBox="1"/>
          <p:nvPr/>
        </p:nvSpPr>
        <p:spPr>
          <a:xfrm>
            <a:off x="6028458" y="5382985"/>
            <a:ext cx="4819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+mj-lt"/>
              </a:rPr>
              <a:t>0</a:t>
            </a:r>
            <a:r>
              <a:rPr lang="en-US" altLang="zh-CN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°</a:t>
            </a:r>
            <a:endParaRPr lang="zh-CN" altLang="en-US" sz="10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12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94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Verdana</vt:lpstr>
      <vt:lpstr>Office Theme</vt:lpstr>
      <vt:lpstr>Setup Assumption</vt:lpstr>
    </vt:vector>
  </TitlesOfParts>
  <Company>Analog Devices,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 Detector</dc:title>
  <dc:creator>Zhou, Bing</dc:creator>
  <cp:lastModifiedBy>Zhou, Bing</cp:lastModifiedBy>
  <cp:revision>20</cp:revision>
  <dcterms:created xsi:type="dcterms:W3CDTF">2017-04-02T14:55:46Z</dcterms:created>
  <dcterms:modified xsi:type="dcterms:W3CDTF">2018-01-14T14:41:08Z</dcterms:modified>
</cp:coreProperties>
</file>