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>
        <p:scale>
          <a:sx n="110" d="100"/>
          <a:sy n="110" d="100"/>
        </p:scale>
        <p:origin x="6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364A-06E5-49D7-9924-7CC79005464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77"/>
            <a:ext cx="10515600" cy="50202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&lt;&lt;Galvanometer Scanners with Digital Position Sensors Meet Industry's Toughest Challenges&gt;&gt;, 2015.2.5, Dr. Michael </a:t>
            </a:r>
            <a:r>
              <a:rPr lang="en-US" sz="1600" dirty="0" err="1" smtClean="0"/>
              <a:t>Breit</a:t>
            </a:r>
            <a:r>
              <a:rPr lang="en-US" sz="1600" dirty="0" smtClean="0"/>
              <a:t> &amp; Dr. Hans-Joachim </a:t>
            </a:r>
            <a:r>
              <a:rPr lang="en-US" sz="1600" dirty="0" err="1" smtClean="0"/>
              <a:t>Muenzer</a:t>
            </a:r>
            <a:r>
              <a:rPr lang="en-US" sz="1600" dirty="0" smtClean="0"/>
              <a:t>, </a:t>
            </a:r>
            <a:r>
              <a:rPr lang="en-US" sz="1600" dirty="0" err="1" smtClean="0"/>
              <a:t>ScanLab</a:t>
            </a:r>
            <a:endParaRPr lang="en-US" sz="1600" dirty="0" smtClean="0"/>
          </a:p>
          <a:p>
            <a:pPr lvl="1"/>
            <a:r>
              <a:rPr lang="en-US" sz="1400" dirty="0" smtClean="0"/>
              <a:t>Analog Position Detector</a:t>
            </a:r>
          </a:p>
          <a:p>
            <a:pPr lvl="2"/>
            <a:r>
              <a:rPr lang="en-US" sz="1100" dirty="0" smtClean="0"/>
              <a:t>Usually use an optical detection method</a:t>
            </a:r>
          </a:p>
          <a:p>
            <a:pPr lvl="2"/>
            <a:r>
              <a:rPr lang="en-US" sz="1100" dirty="0" smtClean="0"/>
              <a:t>Cost effective for many of industry’s laser applications</a:t>
            </a:r>
          </a:p>
          <a:p>
            <a:pPr lvl="2"/>
            <a:r>
              <a:rPr lang="en-US" sz="1100" dirty="0" smtClean="0"/>
              <a:t>A motor-shaft-bonded element between an LED light source and a photo-detector casts a shadow onto the detector, with intensity fluctuating depending on the shaft’s rotation angle.</a:t>
            </a:r>
          </a:p>
          <a:p>
            <a:pPr lvl="2"/>
            <a:r>
              <a:rPr lang="en-US" sz="1100" dirty="0" smtClean="0"/>
              <a:t>Assorted thermal properties of the employed components produce unwelcome drift effects that can only be partially mitigated.</a:t>
            </a:r>
          </a:p>
          <a:p>
            <a:pPr lvl="2"/>
            <a:r>
              <a:rPr lang="en-US" sz="1100" dirty="0" smtClean="0"/>
              <a:t>Such disadvantages are now overcome by switching to </a:t>
            </a:r>
            <a:r>
              <a:rPr lang="en-US" sz="1100" dirty="0" smtClean="0">
                <a:solidFill>
                  <a:srgbClr val="FF0000"/>
                </a:solidFill>
              </a:rPr>
              <a:t>digital position detectors</a:t>
            </a:r>
            <a:r>
              <a:rPr lang="en-US" sz="1100" dirty="0" smtClean="0"/>
              <a:t>.</a:t>
            </a:r>
          </a:p>
          <a:p>
            <a:pPr lvl="1"/>
            <a:r>
              <a:rPr lang="en-US" sz="1400" dirty="0" smtClean="0"/>
              <a:t>Enhanced Stability</a:t>
            </a:r>
          </a:p>
          <a:p>
            <a:pPr lvl="2"/>
            <a:r>
              <a:rPr lang="en-US" sz="1100" dirty="0" smtClean="0"/>
              <a:t>Long-term Stability Differences of </a:t>
            </a:r>
            <a:r>
              <a:rPr lang="en-US" sz="1100" dirty="0" err="1" smtClean="0"/>
              <a:t>Galvo</a:t>
            </a:r>
            <a:r>
              <a:rPr lang="en-US" sz="1100" dirty="0" smtClean="0"/>
              <a:t> Scanners With Various Position Detectors, Based on Optical Measurement Data</a:t>
            </a:r>
          </a:p>
          <a:p>
            <a:pPr marL="914400" lvl="2" indent="0">
              <a:buNone/>
            </a:pPr>
            <a:endParaRPr lang="en-US" sz="1100" dirty="0" smtClean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marL="457200" lvl="1" indent="0">
              <a:buNone/>
            </a:pPr>
            <a:r>
              <a:rPr lang="en-US" sz="700" dirty="0" smtClean="0"/>
              <a:t>                                                                                            </a:t>
            </a:r>
            <a:r>
              <a:rPr lang="en-US" sz="1100" dirty="0" smtClean="0"/>
              <a:t>Analog Position Detector                                                                               Digital Position Detector</a:t>
            </a:r>
            <a:endParaRPr lang="en-US" sz="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43" y="3942373"/>
            <a:ext cx="3355658" cy="1919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289" y="3882689"/>
            <a:ext cx="3441437" cy="2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77"/>
            <a:ext cx="10515600" cy="50202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&lt;&lt;Galvanometer Scanners with Digital Position Sensors Meet Industry's Toughest Challenges&gt;&gt;, 2015.2.5, Dr. Michael </a:t>
            </a:r>
            <a:r>
              <a:rPr lang="en-US" sz="1600" dirty="0" err="1" smtClean="0"/>
              <a:t>Breit</a:t>
            </a:r>
            <a:r>
              <a:rPr lang="en-US" sz="1600" dirty="0" smtClean="0"/>
              <a:t> &amp; Dr. Hans-Joachim </a:t>
            </a:r>
            <a:r>
              <a:rPr lang="en-US" sz="1600" dirty="0" err="1" smtClean="0"/>
              <a:t>Muenzer</a:t>
            </a:r>
            <a:r>
              <a:rPr lang="en-US" sz="1600" dirty="0" smtClean="0"/>
              <a:t>, </a:t>
            </a:r>
            <a:r>
              <a:rPr lang="en-US" sz="1600" dirty="0" err="1" smtClean="0"/>
              <a:t>ScanLab</a:t>
            </a:r>
            <a:endParaRPr lang="en-US" sz="1600" dirty="0" smtClean="0"/>
          </a:p>
          <a:p>
            <a:pPr lvl="1"/>
            <a:r>
              <a:rPr lang="en-US" sz="1400" dirty="0" smtClean="0"/>
              <a:t>More Precision</a:t>
            </a:r>
          </a:p>
          <a:p>
            <a:pPr lvl="2"/>
            <a:r>
              <a:rPr lang="en-US" sz="1100" dirty="0" smtClean="0"/>
              <a:t>Step Scan With 10 Very Short Jumps in 10-urad Range</a:t>
            </a:r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marL="457200" lvl="1" indent="0">
              <a:buNone/>
            </a:pPr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marL="457200" lvl="1" indent="0">
              <a:buNone/>
            </a:pPr>
            <a:r>
              <a:rPr lang="en-US" sz="700" dirty="0" smtClean="0"/>
              <a:t>                                                                                            </a:t>
            </a:r>
            <a:r>
              <a:rPr lang="en-US" sz="1100" dirty="0" smtClean="0"/>
              <a:t>Analog Position Detector                                                                               Digital Position Detector</a:t>
            </a:r>
            <a:endParaRPr lang="en-US" sz="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27" y="2242755"/>
            <a:ext cx="3140393" cy="1995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5" y="2238172"/>
            <a:ext cx="3145155" cy="20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77"/>
            <a:ext cx="10515600" cy="50202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&lt;&lt;Galvanometer Scanners with Digital Position Sensors Meet Industry's Toughest Challenges&gt;&gt;, 2015.2.5, Dr. Michael </a:t>
            </a:r>
            <a:r>
              <a:rPr lang="en-US" sz="1600" dirty="0" err="1" smtClean="0"/>
              <a:t>Breit</a:t>
            </a:r>
            <a:r>
              <a:rPr lang="en-US" sz="1600" dirty="0" smtClean="0"/>
              <a:t> &amp; Dr. Hans-Joachim </a:t>
            </a:r>
            <a:r>
              <a:rPr lang="en-US" sz="1600" dirty="0" err="1" smtClean="0"/>
              <a:t>Muenzer</a:t>
            </a:r>
            <a:r>
              <a:rPr lang="en-US" sz="1600" dirty="0" smtClean="0"/>
              <a:t>, </a:t>
            </a:r>
            <a:r>
              <a:rPr lang="en-US" sz="1600" dirty="0" err="1" smtClean="0"/>
              <a:t>ScanLab</a:t>
            </a:r>
            <a:endParaRPr lang="en-US" sz="1600" dirty="0" smtClean="0"/>
          </a:p>
          <a:p>
            <a:pPr lvl="1"/>
            <a:r>
              <a:rPr lang="en-US" sz="1400" dirty="0" smtClean="0"/>
              <a:t>Encoder Technology</a:t>
            </a:r>
          </a:p>
          <a:p>
            <a:pPr lvl="2"/>
            <a:r>
              <a:rPr lang="en-US" sz="1100" dirty="0" smtClean="0"/>
              <a:t>To date, digital position detectors is using incremental encoders.</a:t>
            </a:r>
          </a:p>
          <a:p>
            <a:pPr lvl="2"/>
            <a:r>
              <a:rPr lang="en-US" sz="1100" dirty="0" smtClean="0"/>
              <a:t>The key advantage of digital encoders over analog PD is digital PD is much less sensitive to disturbances, and can exhibit significantly lower noise/drift.</a:t>
            </a:r>
          </a:p>
          <a:p>
            <a:pPr lvl="2"/>
            <a:r>
              <a:rPr lang="en-US" sz="1100" dirty="0" smtClean="0"/>
              <a:t>With its patented digital se-encoder, SCANLAB has succeeded in breaking dynamic-performance limitations while retaining highest precision.</a:t>
            </a:r>
          </a:p>
          <a:p>
            <a:pPr lvl="2"/>
            <a:endParaRPr lang="en-US" sz="1100" dirty="0" smtClean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lvl="1"/>
            <a:endParaRPr lang="en-US" sz="700" dirty="0" smtClean="0"/>
          </a:p>
          <a:p>
            <a:pPr marL="457200" lvl="1" indent="0">
              <a:buNone/>
            </a:pPr>
            <a:endParaRPr lang="en-US" sz="700" dirty="0"/>
          </a:p>
          <a:p>
            <a:pPr lvl="1"/>
            <a:endParaRPr lang="en-US" sz="700" dirty="0" smtClean="0"/>
          </a:p>
          <a:p>
            <a:pPr lvl="1"/>
            <a:endParaRPr lang="en-US" sz="700" dirty="0"/>
          </a:p>
          <a:p>
            <a:pPr marL="457200" lvl="1" indent="0">
              <a:buNone/>
            </a:pPr>
            <a:endParaRPr lang="en-US" sz="700" dirty="0"/>
          </a:p>
          <a:p>
            <a:pPr lvl="1"/>
            <a:endParaRPr lang="en-US" sz="700" dirty="0" smtClean="0"/>
          </a:p>
          <a:p>
            <a:pPr marL="457200" lvl="1" indent="0">
              <a:buNone/>
            </a:pPr>
            <a:r>
              <a:rPr lang="en-US" sz="700" dirty="0" smtClean="0"/>
              <a:t>                                                                                        </a:t>
            </a:r>
            <a:r>
              <a:rPr lang="en-US" sz="1100" dirty="0" smtClean="0"/>
              <a:t>Common digital encoder (disc)                                                                    </a:t>
            </a:r>
            <a:r>
              <a:rPr lang="en-US" sz="1100" dirty="0" err="1" smtClean="0"/>
              <a:t>ScanLab</a:t>
            </a:r>
            <a:r>
              <a:rPr lang="en-US" sz="1100" dirty="0" smtClean="0"/>
              <a:t> Patent “light-pointing encoder”</a:t>
            </a:r>
          </a:p>
          <a:p>
            <a:pPr marL="457200" lvl="1" indent="0">
              <a:buNone/>
            </a:pPr>
            <a:endParaRPr lang="en-US" sz="700" dirty="0" smtClean="0"/>
          </a:p>
          <a:p>
            <a:pPr marL="457200" lvl="1" indent="0">
              <a:buNone/>
            </a:pPr>
            <a:r>
              <a:rPr lang="en-US" sz="7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31" y="2766060"/>
            <a:ext cx="2194283" cy="1577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2766060"/>
            <a:ext cx="1202055" cy="15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270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Position Detector</vt:lpstr>
      <vt:lpstr>Position Detector</vt:lpstr>
      <vt:lpstr>Position Detector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Detector</dc:title>
  <dc:creator>Zhou, Bing</dc:creator>
  <cp:lastModifiedBy>Zhou, Bing</cp:lastModifiedBy>
  <cp:revision>9</cp:revision>
  <dcterms:created xsi:type="dcterms:W3CDTF">2017-04-02T14:55:46Z</dcterms:created>
  <dcterms:modified xsi:type="dcterms:W3CDTF">2017-04-03T14:22:28Z</dcterms:modified>
</cp:coreProperties>
</file>