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598c3925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598c3925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59eeebb84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59eeebb8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59eeebb8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59eeebb8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finish or delete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59eeebb84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59eeebb84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something that could: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noise - sound sensor (or a microphone)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motion - uses infrared to detect motion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- display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sleep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59eeebb8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59eeebb8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main components: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 Pi: The main component for our project. This utilizes the movement and sound sensors to </a:t>
            </a:r>
            <a:r>
              <a:rPr lang="en"/>
              <a:t>publish</a:t>
            </a:r>
            <a:r>
              <a:rPr lang="en"/>
              <a:t> </a:t>
            </a:r>
            <a:r>
              <a:rPr lang="en"/>
              <a:t>information to the broker as the user makes noise or moves throughout the night.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Broker: traditional MQTT broker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Interface: The interface, coded in Python using the PySimpleGUI package, is a subscriber to the broker in order to receive the information from the components on the Raspberry Pi. Using the PySimpleGUI package, it updates a display to the user counting the number of times </a:t>
            </a:r>
            <a:r>
              <a:rPr lang="en"/>
              <a:t>motion</a:t>
            </a:r>
            <a:r>
              <a:rPr lang="en"/>
              <a:t> and noise are detected.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59eeebb84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59eeebb84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59eeebb8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59eeebb8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UI subscribes to the broker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Raspberry Pi has started and is collecting data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The program is terminated and the UI updates with the information that was collected while online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59eeebb84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59eeebb84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59eeebb84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59eeebb84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 453 Project: </a:t>
            </a:r>
            <a:br>
              <a:rPr lang="en"/>
            </a:br>
            <a:r>
              <a:rPr lang="en"/>
              <a:t>Sleep Tracker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760"/>
              <a:t>By: Shengdong Chen, Alex Grisham, Matt McLaughlin, Bilal Mohamad, and Yizhuo Wu</a:t>
            </a:r>
            <a:endParaRPr sz="17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watching!</a:t>
            </a:r>
            <a:endParaRPr/>
          </a:p>
        </p:txBody>
      </p:sp>
      <p:sp>
        <p:nvSpPr>
          <p:cNvPr id="187" name="Google Shape;187;p2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760"/>
              <a:t>By: Shengdong Chen, Alex Grisham, Matt McLaughlin, Bilal Mohamad, and Yizhuo Wu</a:t>
            </a:r>
            <a:endParaRPr sz="17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Overview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Project Introduction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Requirements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Overall Design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Raspberry Pi Circuitry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Front-End Design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Challenges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Demo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 Tracker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Monitor noise and movement in an area to track the sleep </a:t>
            </a:r>
            <a:br>
              <a:rPr lang="en" sz="1800"/>
            </a:br>
            <a:r>
              <a:rPr lang="en" sz="1800"/>
              <a:t>patterns of the user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Utilizes a Raspberry Pi, an </a:t>
            </a:r>
            <a:r>
              <a:rPr lang="en" sz="1800"/>
              <a:t>infrared</a:t>
            </a:r>
            <a:r>
              <a:rPr lang="en" sz="1800"/>
              <a:t> motion sensor, a sound </a:t>
            </a:r>
            <a:br>
              <a:rPr lang="en" sz="1800"/>
            </a:br>
            <a:r>
              <a:rPr lang="en" sz="1800"/>
              <a:t>sensor, MQTT, and Python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Detect </a:t>
            </a:r>
            <a:r>
              <a:rPr lang="en" sz="1800"/>
              <a:t>any noise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Detect motion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Display data to the user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Calculate and display total sleep time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/>
          <p:nvPr/>
        </p:nvSpPr>
        <p:spPr>
          <a:xfrm>
            <a:off x="1444475" y="1795825"/>
            <a:ext cx="6256200" cy="2347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Design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238" y="1800200"/>
            <a:ext cx="6251525" cy="2344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600" y="922100"/>
            <a:ext cx="2768154" cy="38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5531" y="1065650"/>
            <a:ext cx="2607532" cy="1847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3750" y="3240200"/>
            <a:ext cx="3571100" cy="13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Circuitry and Components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100" y="1267250"/>
            <a:ext cx="2829325" cy="239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9925" y="1266125"/>
            <a:ext cx="2697850" cy="23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275" y="1266125"/>
            <a:ext cx="2829325" cy="2397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19150" y="1990725"/>
            <a:ext cx="7505700" cy="28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Circuitry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Determining the correct sensitivity and </a:t>
            </a:r>
            <a:r>
              <a:rPr lang="en" sz="1600"/>
              <a:t>threshold values</a:t>
            </a:r>
            <a:r>
              <a:rPr lang="en" sz="1600"/>
              <a:t> for the motion and sound sensors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</a:t>
            </a:r>
            <a:r>
              <a:rPr lang="en" sz="1800"/>
              <a:t>ser Interface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Finding a suitable library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Updating statistics in real time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Connecting to MQTT</a:t>
            </a:r>
            <a:endParaRPr sz="16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Testing</a:t>
            </a:r>
            <a:endParaRPr sz="17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Working remotely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388554" y="1302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Demonstration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