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aebc4f68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aebc4f68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ebc4f6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ebc4f6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ebc4f6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aebc4f6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ebc4f6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aebc4f6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aebc4f6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aebc4f6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ebc4f6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aebc4f6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ebc4f6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aebc4f6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ebc4f68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ebc4f6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ebc4f6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aebc4f6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ebc4f6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ebc4f6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hyperlink" Target="https://drive.google.com/drive/folders/17I-0mEeaY8X5j7RRMh0x_a2zNLu7jafq?usp=sharing" TargetMode="External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Max-flow_min-cut_theore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0050" y="469100"/>
            <a:ext cx="8883900" cy="17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380"/>
              <a:t>东楼闲</a:t>
            </a:r>
            <a:r>
              <a:rPr b="1" lang="en" sz="5380"/>
              <a:t>语(一) -- </a:t>
            </a:r>
            <a:endParaRPr b="1" sz="5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380"/>
              <a:t>Leetcode 2000题怎么刷？</a:t>
            </a:r>
            <a:endParaRPr b="1" sz="5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14300" y="2174650"/>
            <a:ext cx="57285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小白，老手，大牛怎么刷？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刷高频还是刷tag？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离面试3个月，6个月，1年怎么刷？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一题多解还是多题一解？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那些知识点必考，那些不会考？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887650" y="4250350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617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4552" l="0" r="0" t="0"/>
          <a:stretch/>
        </p:blipFill>
        <p:spPr>
          <a:xfrm>
            <a:off x="1990775" y="0"/>
            <a:ext cx="1937074" cy="46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875" y="0"/>
            <a:ext cx="2036100" cy="261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287725" y="2917500"/>
            <a:ext cx="4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https://www.youtube.com/古城算法/about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314200" y="3269825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30303"/>
                </a:solidFill>
                <a:highlight>
                  <a:srgbClr val="F1F1F1"/>
                </a:highlight>
                <a:latin typeface="Roboto"/>
                <a:ea typeface="Roboto"/>
                <a:cs typeface="Roboto"/>
                <a:sym typeface="Roboto"/>
              </a:rPr>
              <a:t>PPT </a:t>
            </a:r>
            <a:endParaRPr sz="1050">
              <a:solidFill>
                <a:srgbClr val="030303"/>
              </a:solidFill>
              <a:highlight>
                <a:srgbClr val="F1F1F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1F1F1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https://drive.google.com/drive/folders/17I-0mEeaY8X5j7RRMh0x_a2zNLu7jafq?usp=sharing</a:t>
            </a:r>
            <a:r>
              <a:rPr lang="en" sz="1050">
                <a:solidFill>
                  <a:srgbClr val="030303"/>
                </a:solidFill>
                <a:highlight>
                  <a:srgbClr val="F1F1F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0075" y="0"/>
            <a:ext cx="3073926" cy="22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23575"/>
            <a:ext cx="43728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885350" y="203577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请</a:t>
            </a:r>
            <a:r>
              <a:rPr lang="en"/>
              <a:t>留下你的三连，不要再下次一定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2000订阅会出一期dp总结篇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5885350" y="305350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5351" y="356650"/>
            <a:ext cx="2644521" cy="10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75650" y="28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小白</a:t>
            </a:r>
            <a:r>
              <a:rPr lang="en">
                <a:solidFill>
                  <a:schemeClr val="dk2"/>
                </a:solidFill>
              </a:rPr>
              <a:t>，老手，大牛怎么刷？对于0~100题小白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21100" y="1039150"/>
            <a:ext cx="8520600" cy="4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对于零基础的小白：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你需要学一门语言， java or python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从leetcode免费的模块开始，这里 -&gt;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买一本cracking the coding interview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你需要从最基础topic入手，</a:t>
            </a:r>
            <a:r>
              <a:rPr lang="en">
                <a:solidFill>
                  <a:srgbClr val="FF0000"/>
                </a:solidFill>
              </a:rPr>
              <a:t>backtraking(bfs, dfs)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Binary Search, 基础数据结构(Tree, List, queue, stack,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map, set) 基础双指针, </a:t>
            </a:r>
            <a:r>
              <a:rPr lang="en">
                <a:solidFill>
                  <a:schemeClr val="dk1"/>
                </a:solidFill>
              </a:rPr>
              <a:t>不需要图，不需要dp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在这个阶段你还不太需要买lc会员，大概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200题之后进入下一个阶段再买。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这个阶段大概会持续1~3个月，你还在熟悉语言的基础library, 比如set, map，大部分题目看答案，先学别人怎么用的。大概会把题量提升到200题左右就会结束这个阶段。</a:t>
            </a:r>
            <a:br>
              <a:rPr lang="en"/>
            </a:br>
            <a:r>
              <a:rPr lang="en"/>
              <a:t>这个阶段还谈不上leetcode contest, 大概水平应该在1道到2道题目左右。</a:t>
            </a:r>
            <a:br>
              <a:rPr lang="en"/>
            </a:br>
            <a:r>
              <a:rPr lang="en"/>
              <a:t>题目的选择从lc Learn开始，高频和小题号紧接着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7" y="875399"/>
            <a:ext cx="3667876" cy="14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175" y="2417200"/>
            <a:ext cx="3667873" cy="108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050" y="4328525"/>
            <a:ext cx="1730840" cy="8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对于200~700题</a:t>
            </a:r>
            <a:r>
              <a:rPr b="1" lang="en">
                <a:solidFill>
                  <a:srgbClr val="FF0000"/>
                </a:solidFill>
              </a:rPr>
              <a:t>老手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70050" y="1039150"/>
            <a:ext cx="5511000" cy="3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对于有一定基础的老手，大部分题型有见过：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这个时候取决于离面试时间的不同可以有不同的策略。</a:t>
            </a:r>
            <a:br>
              <a:rPr lang="en"/>
            </a:br>
            <a:r>
              <a:rPr lang="en"/>
              <a:t>1. 离面试很久，比如你刚进亚麻，打算1年半140定下来后跳gg,fb，这样的情况下可以双管齐下，1.1 专题训练，根据lc algorithm tag来每个tag找10道高频，这里面很多不考的内容但是由于你时间多可以看。1.2 小题号训练，查漏补缺，同时注意不要在破题花太多时间。</a:t>
            </a:r>
            <a:br>
              <a:rPr lang="en"/>
            </a:br>
            <a:br>
              <a:rPr lang="en"/>
            </a:br>
            <a:r>
              <a:rPr lang="en"/>
              <a:t>2. 离面试3个月的ng, 或者跳槽比较急的，建议可以看右边古城算法里面的topic，每个有10道题，快速看看ppt，主要抓高频。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关于图，这个时候图就避不开了，dfs+bfs+Topological+Dijikstra大部分情况下已经够了。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关于动态规划，也是避不开的，但是建议只花15%时间，做最基础最经典的高频，比如背包，坐标类，stone game, sell stock, paint house等。现在很多公司都不会考dp，google除外。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这个时候的contest水平大概在2.5题左右，大部分时候可以3题，第四题有时候没思路，有时候没时间。</a:t>
            </a:r>
            <a:br>
              <a:rPr lang="en"/>
            </a:br>
            <a:r>
              <a:rPr lang="en"/>
              <a:t>这一个阶段大概会持续6个月左右，但是取决于你实际有效时间，比如作业加班多的可能6个月，比如全脱产的可能3个月就够了。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293" y="0"/>
            <a:ext cx="116671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052" y="31775"/>
            <a:ext cx="23478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对于700题到1500题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</a:t>
            </a:r>
            <a:r>
              <a:rPr lang="en"/>
              <a:t>已经刷了median和大部分的hard, contest的时候可以稳定3题，偶尔4题(由于contest出的数学题其实不太好)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如果你是ng，那么恭喜你，现在的你只需要考虑如何过简历和交流，算法轮不会有太多的问题，实习的话更是只要有面试offer可以随便选。现在可以多看面经，从</a:t>
            </a:r>
            <a:r>
              <a:rPr b="1" lang="en">
                <a:solidFill>
                  <a:srgbClr val="FF0000"/>
                </a:solidFill>
              </a:rPr>
              <a:t>一亩三分地看你目标公司一年内的面试题目，多mock</a:t>
            </a:r>
            <a:r>
              <a:rPr lang="en"/>
              <a:t>，培养语感让对方也能跟得上你的思路。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如果你是experience， 建议可以多花一些时间在系统设计上，还有BQ, 毕竟这俩可以定级帮你多拿下一个level的钱。算法的时间投入ROI已经不够高了。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这个阶段只需要保持每周参加一下contest保持一下手感，或者琢磨一下最后剩下的100道左右的hard，虽然他们永远不可能被考到。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刷高频还是刷tag？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622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我的</a:t>
            </a:r>
            <a:r>
              <a:rPr lang="en"/>
              <a:t>建议是双管齐下：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刷tag是为了让你对一个已有的知识点不断训练提升熟练度，掌握各个变种题戴帽子后如果转化为这个基础tag。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刷高频是为了，</a:t>
            </a:r>
            <a:br>
              <a:rPr lang="en"/>
            </a:br>
            <a:r>
              <a:rPr lang="en"/>
              <a:t>1. 弥补知识如果你都没学习过这个知识点 </a:t>
            </a:r>
            <a:br>
              <a:rPr lang="en"/>
            </a:br>
            <a:r>
              <a:rPr lang="en"/>
              <a:t>2. 赌面试原题或者很接近的变种(很多面试官懒，就从高频随便抓几题，或者国人面试官放水，方式就是给你一个高频) </a:t>
            </a:r>
            <a:br>
              <a:rPr lang="en"/>
            </a:br>
            <a:r>
              <a:rPr lang="en"/>
              <a:t>3. 还是强化母题模板的使用，很多时候你看到一个题目会反射想到他的母题也就是高频里leetcode第一次出现这个类型题目的地方，这个题目往往没有戴很多帽子知识点是比较暴露直接的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题目经典有很多标准答案和discuss, 好搜，题目合理，corner case少，很经典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75" y="40000"/>
            <a:ext cx="4056776" cy="1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离面试3个月，6个月，1年怎么刷？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3个月：刷</a:t>
            </a:r>
            <a:r>
              <a:rPr lang="en"/>
              <a:t>高频和面经吧，细扣可能跟不上节奏了，走最效率回报最大的方式。也可以很快1个月过一下tag ppt, 把各个题型扫一眼。多mock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6个月：专题复习+高频+小序号(前400)，然后mock。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1年：可有时间了，不止是tag和高频，你可以动手准备自己的模板，写在小本本上时常回头复习，不要冲太快但是要持之以恒，配合contest查漏补缺，每月底回头看，做错题集，如果不会做是知识点不知道，还是无法合理使用。前者高频，后者tag专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一题多解还是多题一解？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如果有时间，我的建议是仍然是双管齐下，如果时间不够，我的建议是掌握一道题目暴力，优化和最优解。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俗话说的好：伤其九指不如断其一指，10道题囫囵吞枣不如一道题理解通透。因为我们会忘记的，1年后刷过的10道题我们早已忘记，但是当初白板手推比较多解的一道题却历历在目。多题一解是因为题量刷多了自然发现其实是套路的重复，也是我们说的刷专题tag, 主要是认清不同题目虽然换衣服了仍然是同一个女同学。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另外面试的角度来说，对方想要的不是一次性最优解，这样很容易被人看出来然后换题。要的是暴力解，然后不断优化，优化时间，优化空间，多种方式的trade off,这才是一个正确的流程对方也容易follow你的思路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那些知识点必考，那些不会考？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必考：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D806"/>
                </a:solidFill>
              </a:rPr>
              <a:t>算法：backtracking(dfs), bfs, Binary Search, union find，扫描线，单调队列/stack</a:t>
            </a:r>
            <a:br>
              <a:rPr b="1" lang="en">
                <a:solidFill>
                  <a:srgbClr val="17D806"/>
                </a:solidFill>
              </a:rPr>
            </a:br>
            <a:r>
              <a:rPr b="1" lang="en">
                <a:solidFill>
                  <a:srgbClr val="17D806"/>
                </a:solidFill>
              </a:rPr>
              <a:t>           sort, </a:t>
            </a:r>
            <a:r>
              <a:rPr b="1" lang="en">
                <a:solidFill>
                  <a:srgbClr val="17D806"/>
                </a:solidFill>
              </a:rPr>
              <a:t>divide conquer</a:t>
            </a:r>
            <a:r>
              <a:rPr b="1" lang="en">
                <a:solidFill>
                  <a:srgbClr val="17D806"/>
                </a:solidFill>
              </a:rPr>
              <a:t>, sliding window, </a:t>
            </a:r>
            <a:r>
              <a:rPr b="1" lang="en">
                <a:solidFill>
                  <a:srgbClr val="17D806"/>
                </a:solidFill>
              </a:rPr>
              <a:t>prefix Sum</a:t>
            </a:r>
            <a:r>
              <a:rPr b="1" lang="en">
                <a:solidFill>
                  <a:srgbClr val="17D806"/>
                </a:solidFill>
              </a:rPr>
              <a:t>, LCA</a:t>
            </a:r>
            <a:endParaRPr b="1">
              <a:solidFill>
                <a:srgbClr val="17D80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7D806"/>
                </a:solidFill>
              </a:rPr>
              <a:t>数据结构：set, map, queue, stack, tree, bst, trie, heap, list, graph(拓扑+</a:t>
            </a:r>
            <a:r>
              <a:rPr b="1" lang="en">
                <a:solidFill>
                  <a:srgbClr val="17D806"/>
                </a:solidFill>
              </a:rPr>
              <a:t>Dijkstra</a:t>
            </a:r>
            <a:r>
              <a:rPr b="1" lang="en">
                <a:solidFill>
                  <a:srgbClr val="17D806"/>
                </a:solidFill>
              </a:rPr>
              <a:t>)，array &amp; string</a:t>
            </a:r>
            <a:endParaRPr b="1">
              <a:solidFill>
                <a:srgbClr val="17D80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少考: （时间不够就完全不看了）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dp, 图的最小生成树，图的多源最短路径等, 线段树，binaryIndexTree, Bit manipulation. 数学题，各类脑筋急转弯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不考：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99999"/>
                </a:solidFill>
              </a:rPr>
              <a:t>马拉车算法，KMP算法，</a:t>
            </a:r>
            <a:r>
              <a:rPr b="1" lang="en">
                <a:solidFill>
                  <a:srgbClr val="99999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Max-flow min-cut</a:t>
            </a:r>
            <a:r>
              <a:rPr b="1" lang="en">
                <a:solidFill>
                  <a:srgbClr val="999999"/>
                </a:solidFill>
              </a:rPr>
              <a:t>, A* search, Trajan’s算法(只oa见过一次)</a:t>
            </a:r>
            <a:endParaRPr b="1">
              <a:solidFill>
                <a:srgbClr val="999999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050" y="2494550"/>
            <a:ext cx="3550150" cy="4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899750" y="2534875"/>
            <a:ext cx="17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关于数据结构可参考-&gt; </a:t>
            </a:r>
            <a:br>
              <a:rPr lang="en" sz="900"/>
            </a:br>
            <a:r>
              <a:rPr lang="en" sz="900"/>
              <a:t>我们把Trie也放入了必考部分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鸡汤部分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90200" y="888925"/>
            <a:ext cx="88479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算法只是面试的一部分，还需要考虑交流沟通。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算法是可以短期速成的，有钱的可以花钱买时间报很多市面上的课程(但是我穷我觉得很贵)，没钱也可以自学买本书自己搞定完全没问题，师傅领进门修行在个人。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从实习拿return是一个很好的上岸思路，速度快的刷题3个月进大厂也不少，当然上岸是一部分，如何survive + thrive就是另一个故事了。不过那也得先上岸不是？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算法难度不大，套路有限，前人的经验很多，在一定的训练后高中生都可以熟练掌握面试的技巧，类比高考的话，实际复习时间大概相当于20%的高考复习。类似英语考虑的话，大概相当于考了一门托福或者GRE，类比研究生课程的话，大概相当于2门研究生课程。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975" y="424700"/>
            <a:ext cx="2890000" cy="8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