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7dfc8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7dfc8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7dfc86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7dfc86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34f7c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34f7c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34f7c4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34f7c4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8d5b79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8d5b79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7dfc86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7dfc86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7dfc86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7dfc86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7dfc86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7dfc86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7dfc86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7dfc86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7dfc86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7dfc86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7dfc86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7dfc86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7dfc86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7dfc86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7dfc86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7dfc86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7dfc86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7dfc86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log.csdn.net/dm_vincent/article/details/765576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cs.stackexchange.com/questions/48649/complexity-of-union-find-with-path-compression-without-ra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isjoint-set_data_structure#Disjoint-set_forests" TargetMode="External"/><Relationship Id="rId4" Type="http://schemas.openxmlformats.org/officeDocument/2006/relationships/hyperlink" Target="https://en.wikipedia.org/wiki/Disjoint-set_data_structure#Disjoint-set_forests" TargetMode="External"/><Relationship Id="rId5" Type="http://schemas.openxmlformats.org/officeDocument/2006/relationships/hyperlink" Target="https://en.wikipedia.org/wiki/Iterated_logarithm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blog.csdn.net/johnny901114/article/details/807214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1300" y="675300"/>
            <a:ext cx="8441400" cy="15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基础数据结构(二) -- </a:t>
            </a:r>
            <a:r>
              <a:rPr lang="en">
                <a:uFill>
                  <a:noFill/>
                </a:uFill>
                <a:hlinkClick r:id="rId3"/>
              </a:rPr>
              <a:t>并查集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Disjoint Set (Or Union-Find) 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1300" y="2641450"/>
            <a:ext cx="78720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547. Friend Circles</a:t>
            </a:r>
            <a:r>
              <a:rPr lang="en" sz="2200"/>
              <a:t> </a:t>
            </a:r>
            <a:endParaRPr sz="2200"/>
          </a:p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 305. Number of Islands II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18288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128. Longest Consecutive Sequence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6" name="Google Shape;56;p13"/>
          <p:cNvSpPr txBox="1"/>
          <p:nvPr/>
        </p:nvSpPr>
        <p:spPr>
          <a:xfrm>
            <a:off x="6909350" y="4491675"/>
            <a:ext cx="201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9" y="0"/>
            <a:ext cx="63932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7170700" y="4119100"/>
            <a:ext cx="16497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出处来自慕课网 liuyubobobo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1158850"/>
            <a:ext cx="4744500" cy="156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1950" y="332900"/>
            <a:ext cx="3664800" cy="4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如果是仅仅优化find使用path compression而没有优化union的时间复杂度是？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比较corner case, 但是有文章分析过取决于总element数量n和之前做过的operation的数量总时间为 O(m + n) log(n)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单次操作仍然为log(n)</a:t>
            </a:r>
            <a:endParaRPr sz="2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175" y="239550"/>
            <a:ext cx="5073976" cy="446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766750" y="4673925"/>
            <a:ext cx="53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https://cs.stackexchange.com/questions/48649/complexity-of-union-find-with-path-compression-without-rank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1000" y="27075"/>
            <a:ext cx="90420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如果感兴趣可以看下普林斯顿算法里面详解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</a:rPr>
              <a:t>注意，细分时间复杂度这部分一般为logn, 最佳amortized O(1) </a:t>
            </a:r>
            <a:r>
              <a:rPr lang="en"/>
              <a:t>复杂度就是 ackerman 的反函数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5" y="1322525"/>
            <a:ext cx="75027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758" cy="39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229150" y="12584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https://www.cs.princeton.edu/~wayne/kleinberg-tardos/pdf/UnionFind.pdf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9172"/>
            <a:ext cx="9144003" cy="96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6910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并查集 是一种树形的数据结构，用于处理不交集的合并(union)及查询(find)问题。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operations, either </a:t>
            </a:r>
            <a:r>
              <a:rPr lang="en" u="sng">
                <a:solidFill>
                  <a:schemeClr val="hlink"/>
                </a:solidFill>
                <a:hlinkClick r:id="rId3"/>
              </a:rPr>
              <a:t>Union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Find</a:t>
            </a:r>
            <a:r>
              <a:rPr lang="en"/>
              <a:t>, are applied to n elements, the total run time is O(m log*n), where log* is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iterated logarithm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Slightly larger than O(m), it is Amortized O(m)  类似(not same)平均，实际为均摊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可以优化：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Path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 by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 by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150" y="2892275"/>
            <a:ext cx="4721851" cy="22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073175" y="3062375"/>
            <a:ext cx="1434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简易模板: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2986900" y="20487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https://blog.csdn.net/johnny901114/article/details/80721436</a:t>
            </a:r>
            <a:br>
              <a:rPr lang="en"/>
            </a:br>
            <a:r>
              <a:rPr lang="en"/>
              <a:t>时间复杂度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动态连接（Dynamic connectivity）的问题,  什么是Union Find？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并查集 是一种树形的数据结构，用于处理不交集的合并(union)及查询(find)问题。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Find：确定元素属于哪一个子集。它可以被用来确定两个元素是否属于同一子集。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Union：将两个子集合并成同一个集合。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0" y="3139200"/>
            <a:ext cx="6013199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3                        4                union(1, 5)                    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/       \                      |                                                  /    |    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          2                  5  						   1     2      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						             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Parent 3 3 3               4   4               </a:t>
            </a:r>
            <a:r>
              <a:rPr lang="en">
                <a:solidFill>
                  <a:srgbClr val="FF0000"/>
                </a:solidFill>
              </a:rPr>
              <a:t>   </a:t>
            </a:r>
            <a:r>
              <a:rPr lang="en">
                <a:solidFill>
                  <a:srgbClr val="FF0000"/>
                </a:solidFill>
              </a:rPr>
              <a:t>3 3 3               </a:t>
            </a:r>
            <a:r>
              <a:rPr b="1"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FF0000"/>
                </a:solidFill>
              </a:rPr>
              <a:t>   4 </a:t>
            </a:r>
            <a:r>
              <a:rPr lang="en"/>
              <a:t>  </a:t>
            </a:r>
            <a:r>
              <a:rPr lang="en"/>
              <a:t>        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   1 2 3               4   5                  </a:t>
            </a:r>
            <a:r>
              <a:rPr lang="en">
                <a:solidFill>
                  <a:srgbClr val="FF0000"/>
                </a:solidFill>
              </a:rPr>
              <a:t>1 2 3               4   5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implementation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0" y="1017725"/>
            <a:ext cx="3529324" cy="3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499" y="1277950"/>
            <a:ext cx="5062875" cy="241379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474950" y="4011275"/>
            <a:ext cx="4527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with path compression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25450" y="34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with size (weighted)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9" y="1136350"/>
            <a:ext cx="4165190" cy="313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3075"/>
            <a:ext cx="4674010" cy="383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with ranked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1" y="911200"/>
            <a:ext cx="4324999" cy="40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00" y="986825"/>
            <a:ext cx="4324999" cy="359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531675" y="289850"/>
            <a:ext cx="32358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模板题目，直接数有几个disjoint set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528310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100" y="1575775"/>
            <a:ext cx="3860900" cy="275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39459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075" y="65413"/>
            <a:ext cx="5043050" cy="50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5812051" cy="28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85300"/>
            <a:ext cx="6012325" cy="21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625" y="0"/>
            <a:ext cx="3371374" cy="3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