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95bc92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95bc92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95bc92e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295bc92e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95bc92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95bc92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95bc92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95bc92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95bc92e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95bc92e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95bc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95bc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95bc92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95bc92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95bc92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95bc92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95bc92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95bc92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95bc92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95bc92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95bc92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95bc92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95bc92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295bc92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ianshu.com/p/81e5c3e88fc6" TargetMode="External"/><Relationship Id="rId4" Type="http://schemas.openxmlformats.org/officeDocument/2006/relationships/hyperlink" Target="https://blog.csdn.net/tolcf/article/details/52229068" TargetMode="External"/><Relationship Id="rId5" Type="http://schemas.openxmlformats.org/officeDocument/2006/relationships/hyperlink" Target="https://howtodoinjava.com/java/basics/java-hashcode-equals-metho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.csdn.net/so/search?from=pc_blog_highlight&amp;q=%E6%AF%94%E8%BE%83%E5%99%A8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基础数据结构(六) -- Comparator/Comparable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88725" y="2844000"/>
            <a:ext cx="338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252. Meeting 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253. Meeting Rooms II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49275" y="4307725"/>
            <a:ext cx="18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2700" cy="27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003525" y="533550"/>
            <a:ext cx="248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class equals之后二者就相同的a.equals(b)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但是hashset仍然反应不过来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900" y="221000"/>
            <a:ext cx="3543111" cy="3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900" y="3694325"/>
            <a:ext cx="2505324" cy="12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023300" y="3981675"/>
            <a:ext cx="23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</a:t>
            </a:r>
            <a:r>
              <a:rPr lang="en"/>
              <a:t>重写hashcode之后hashset就变聪明了，认清楚了两个object其实是一样的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我</a:t>
            </a:r>
            <a:r>
              <a:rPr lang="en"/>
              <a:t>一般觉得lambda写起来很方便，面试也可以说如果越界用Integer.compare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万一被问到，也可以外置comparator, 或者object内置comparable去实现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hashCode() and equals()都用同一个field去生成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hashCode() 和 equals()要同时去override, 二者的结果应该一个相同，另一个也必须相同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Comparator还常用于priorityQueue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0" y="3167124"/>
            <a:ext cx="5862100" cy="17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72350"/>
            <a:ext cx="1894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wechat	回复‘加群’可加群, 或者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直接加机器人 wechat： cc150pass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814525" y="1636132"/>
            <a:ext cx="2865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865750" y="3643000"/>
            <a:ext cx="32196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2452675" y="724700"/>
            <a:ext cx="19707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5750" y="2518225"/>
            <a:ext cx="2907825" cy="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4097" y="271275"/>
            <a:ext cx="2751125" cy="1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Java中Comparator的使用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 Comparable 和Comparator详解及区别（附代码）_泡泡鱼的专栏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Java hashCode() and equals() - Contracts and Best Practices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热烈恭喜</a:t>
            </a:r>
            <a:r>
              <a:rPr b="1" lang="en">
                <a:solidFill>
                  <a:srgbClr val="FF0000"/>
                </a:solidFill>
              </a:rPr>
              <a:t>言鸾</a:t>
            </a:r>
            <a:r>
              <a:rPr lang="en"/>
              <a:t>拿到</a:t>
            </a:r>
            <a:r>
              <a:rPr lang="en"/>
              <a:t>Facebook(meta) </a:t>
            </a:r>
            <a:r>
              <a:rPr lang="en"/>
              <a:t>offer!!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53075" y="1088775"/>
            <a:ext cx="55560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1月开始学数据结构和算法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2月开始刷题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8月开始投简历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10月中拿到第一个offer  11月初拿到Meta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来给大家分享 “刷题 + 做项目” 经验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700" y="-4925"/>
            <a:ext cx="2447600" cy="207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975" y="3467292"/>
            <a:ext cx="1606075" cy="167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74525"/>
            <a:ext cx="1868975" cy="18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6825" y="3322925"/>
            <a:ext cx="1647175" cy="18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5050" y="3270798"/>
            <a:ext cx="1802679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1650" y="3203475"/>
            <a:ext cx="1931250" cy="1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7800" y="1017725"/>
            <a:ext cx="2072050" cy="20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8869" y="1098775"/>
            <a:ext cx="2413431" cy="2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什么是comparator, 什么又是comparable?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69500" y="1385725"/>
            <a:ext cx="80136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java中，对集合对象或者数组对象排序，有两种实现方式。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即：  (1) 对象实现Comparable 接口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25400" marR="165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       (2) 定义</a:t>
            </a:r>
            <a:r>
              <a:rPr lang="en" sz="1200">
                <a:solidFill>
                  <a:srgbClr val="FC553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比较器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，实现Comparator接口。(内部可以用传统写法或者lambda写法)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25400" marR="165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25400" marR="165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25400" marR="165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二者的区别是一个是集合内部实现，一个是集合外部实现。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94" y="3684294"/>
            <a:ext cx="3248000" cy="11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377" y="3684302"/>
            <a:ext cx="4868522" cy="11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433050" y="2064925"/>
            <a:ext cx="831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Comparable是一个对象，本身就已经支持自比较所需要实现的接口。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自定义类要在加入list容器中后能够排序，也可以实现Comparable接口。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在用Collections类的sort方法排序时若不指定Comparator，那就以自然顺序排序。所谓自然顺序就是实现Comparable接口设定的排序方式。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若一个类实现了comparable接口，则意味着该类支持排序。如String、Integer自己就实现了Comparable接口，可完成比较大小操作。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一个已经实现comparable的类的对象或数据，可以通过Collections.sort(list) 或者Arrays.sort(arr)实现排序。通过Collections.sort(list,Collections.reverseOrder());对list进行倒序排列。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36750" y="59225"/>
            <a:ext cx="30000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Comparable介绍</a:t>
            </a:r>
            <a:endParaRPr b="1" sz="180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Comparable是在集合内部定义的方法实现的排序，位于java.lang下。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Comparable 接口仅仅只包括一个函数，它的定义如下：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75" y="334600"/>
            <a:ext cx="2186110" cy="12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067150" y="5206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若x.compareTo(y) &lt;0，则x&lt;y;若x.compareTo(y) =0，则x=y;若x.compareTo(y) &gt;0，则x=y;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525" y="1377775"/>
            <a:ext cx="3000001" cy="106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00575" y="196000"/>
            <a:ext cx="30000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Comparator介绍</a:t>
            </a:r>
            <a:endParaRPr b="1" sz="1800">
              <a:solidFill>
                <a:srgbClr val="4F4F4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Comparator是在集合外部实现的排序，位于java.util下。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Comparator接口包含了两个函数。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050" y="196000"/>
            <a:ext cx="3170625" cy="14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4700" y="1808050"/>
            <a:ext cx="543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我们若需要控制某个类的次序,而该类本身不支持排序(即没有实现Comparable接口);那么，我们可以新建一个该类的比较器来进行排序。这个比较器只需要实现comparator即可。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如果引用的为第三方jar包，这时候，没办法改变类本身，可是使用这种方式。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Comparator是一个专用的比较器，当这个对象不支持自比较或者自比较函数不能满足要求时，可写一个比较器来完成两个对象之间大小的比较。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Comparator体现了一种策略模式(strategy design pattern)，就是不改变对象自身，而用一个策略对象(strategy object)来改变它的行为。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comparable相当于内部比较器。comparator相当于外部比较器。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200" y="1776175"/>
            <a:ext cx="3724800" cy="298118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577675" y="20500"/>
            <a:ext cx="2565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32629"/>
                </a:solidFill>
                <a:highlight>
                  <a:srgbClr val="FFFFFF"/>
                </a:highlight>
              </a:rPr>
              <a:t>Implementing the </a:t>
            </a:r>
            <a:r>
              <a:rPr lang="en" sz="700">
                <a:solidFill>
                  <a:srgbClr val="232629"/>
                </a:solidFill>
              </a:rPr>
              <a:t>equals()</a:t>
            </a:r>
            <a:r>
              <a:rPr lang="en" sz="850">
                <a:solidFill>
                  <a:srgbClr val="232629"/>
                </a:solidFill>
                <a:highlight>
                  <a:srgbClr val="FFFFFF"/>
                </a:highlight>
              </a:rPr>
              <a:t> method on a </a:t>
            </a:r>
            <a:r>
              <a:rPr lang="en" sz="700">
                <a:solidFill>
                  <a:srgbClr val="232629"/>
                </a:solidFill>
              </a:rPr>
              <a:t>Comparator</a:t>
            </a:r>
            <a:r>
              <a:rPr lang="en" sz="850">
                <a:solidFill>
                  <a:srgbClr val="232629"/>
                </a:solidFill>
                <a:highlight>
                  <a:srgbClr val="FFFFFF"/>
                </a:highlight>
              </a:rPr>
              <a:t> allows you to indicate that one comparator provides the same ordering as another comparator. It has nothing to do with how your elements are sorted. It is a very advanced and extremely rarely needed functionality. You are highly unlikely to ever encounter a situation where your comparator's </a:t>
            </a:r>
            <a:r>
              <a:rPr lang="en" sz="700">
                <a:solidFill>
                  <a:srgbClr val="232629"/>
                </a:solidFill>
              </a:rPr>
              <a:t>equals()</a:t>
            </a:r>
            <a:r>
              <a:rPr lang="en" sz="850">
                <a:solidFill>
                  <a:srgbClr val="232629"/>
                </a:solidFill>
                <a:highlight>
                  <a:srgbClr val="FFFFFF"/>
                </a:highlight>
              </a:rPr>
              <a:t> method will actually be invoked. I would suggest that you ignore it.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7250" y="301750"/>
            <a:ext cx="31908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为什么要用Integer.compareTo?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064" y="0"/>
            <a:ext cx="52389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35925" y="1867325"/>
            <a:ext cx="284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因为可能存在的越界，如果是mycomparator2的方法就可以避免这个问题。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而只是相减就会越界integer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4964"/>
            <a:ext cx="3905075" cy="13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16150" y="3424775"/>
            <a:ext cx="28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Integer.compare实现如下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888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875" y="1062099"/>
            <a:ext cx="4866126" cy="40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604100" y="187725"/>
            <a:ext cx="26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使用comparator解题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9036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169" y="0"/>
            <a:ext cx="4548832" cy="30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669000" y="741000"/>
            <a:ext cx="24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使用comparable解题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00" y="3495004"/>
            <a:ext cx="4489000" cy="16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623875" y="2990300"/>
            <a:ext cx="31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或者直接用array来储存信息，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comparator的lambda形式也很简洁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88" y="68425"/>
            <a:ext cx="7144024" cy="27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6125"/>
            <a:ext cx="2625571" cy="19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371" y="2996125"/>
            <a:ext cx="3683791" cy="19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896275" y="3265350"/>
            <a:ext cx="16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为什么这里比较会false呢？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