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2c1f06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2c1f06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2c1f06a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2c1f06a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2c1f06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e2c1f06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2c1f06a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2c1f06a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2c1f06a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2c1f06a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2c1f06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e2c1f06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2c1f06a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e2c1f06a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2c1f06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2c1f06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2c1f06a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2c1f06a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2c1f06a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2c1f06a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log.nowcoder.net/n/8e93339e241f4e978b5dc840775db129?from=nowcoder_improv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://en.wikipedia.org/wiki/Backtracking" TargetMode="External"/><Relationship Id="rId5" Type="http://schemas.openxmlformats.org/officeDocument/2006/relationships/hyperlink" Target="http://en.wikipedia.org/wiki/Depth-first_search" TargetMode="External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033" y="493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基础算法(三) -- DFS 进阶</a:t>
            </a:r>
            <a:br>
              <a:rPr b="1" lang="en"/>
            </a:br>
            <a:r>
              <a:rPr b="1" lang="en"/>
              <a:t>减枝优化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6414150" y="4300825"/>
            <a:ext cx="23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81600" y="2633900"/>
            <a:ext cx="7623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    47. Permutations II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1723. Find Minimum Time to Finish All Jobs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1986. Minimum Number of Work Sessions to Finish the Tasks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2000订阅会出一期dp总结篇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5351" y="382775"/>
            <a:ext cx="2747434" cy="10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深度优先搜索(DFS) 总结(算法+剪枝+优化总结)_牛客博客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75" y="2774875"/>
            <a:ext cx="3619826" cy="22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88475" y="3554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4D4D4D"/>
                </a:solidFill>
                <a:highlight>
                  <a:srgbClr val="FFFFFF"/>
                </a:highlight>
              </a:rPr>
              <a:t>什么是DFS？Depth First Search英文的缩写。</a:t>
            </a:r>
            <a:endParaRPr b="1" sz="18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4D4D4D"/>
                </a:solidFill>
                <a:highlight>
                  <a:srgbClr val="FFFFFF"/>
                </a:highlight>
              </a:rPr>
              <a:t>主要思想：不撞南墙不回头。</a:t>
            </a:r>
            <a:endParaRPr b="1" sz="1900"/>
          </a:p>
        </p:txBody>
      </p:sp>
      <p:sp>
        <p:nvSpPr>
          <p:cNvPr id="63" name="Google Shape;63;p14"/>
          <p:cNvSpPr txBox="1"/>
          <p:nvPr/>
        </p:nvSpPr>
        <p:spPr>
          <a:xfrm>
            <a:off x="548775" y="1218475"/>
            <a:ext cx="40233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55666"/>
                </a:solidFill>
              </a:rPr>
              <a:t>深度优先遍历的主要思想就是：首先以一个未被访问过的顶点作为起始顶点，沿当前顶点的边走到未访问过的顶点；当没有未访问过的顶点时，则回到上一个顶点，继续试探访问别的顶点，直到所有的顶点都被访问。</a:t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666"/>
                </a:solidFill>
              </a:rPr>
              <a:t>沿着某条路径遍历直到末端，然后回溯，再沿着另一条进行同样的遍历，直到所有的顶点都被访问过为止。</a:t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Backtracking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a more general purpose algorithm.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Depth-First search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a specific form of backtracking related to searching graph, tree structures.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775" y="871030"/>
            <a:ext cx="3619826" cy="181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82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25" y="1822099"/>
            <a:ext cx="8068757" cy="332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0478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085400" y="4584500"/>
            <a:ext cx="44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这是DP部分内容，我们先不考虑，只限看纯backtracking部分的减枝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497450" y="266275"/>
            <a:ext cx="21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比如permutation 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普通的dfs大家已经都非常的熟悉了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接下来是一些dfs的优化，注意这里不是dp memoization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sort倒序，task先做大的这样可以累积时间先达到终止条件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global的result, 如果我们是求最小值，当过程中结果已经大于res的时候我们就直接停止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跳过重复的元素，类似permutation里面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改变搜索思路，遍历task，或者遍历worker可以大幅提升速度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974150" y="0"/>
            <a:ext cx="516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difficulty is to handle the duplicates.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inputs as [1a, 1b, 2a],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don't handle the duplicates, the results would be: [1a, 1b, 2a], [1b, 1a, 2a]...,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must make sure 1a goes before 1b to avoid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nums[i-1]==nums[i] &amp;&amp; !used[i-1],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sure that 1b cannot be </a:t>
            </a:r>
            <a:r>
              <a:rPr lang="en"/>
              <a:t>chosen</a:t>
            </a:r>
            <a:r>
              <a:rPr lang="en"/>
              <a:t> before 1a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733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00" y="2186975"/>
            <a:ext cx="6146598" cy="29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750" y="4508850"/>
            <a:ext cx="3150249" cy="6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4733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500" y="1596101"/>
            <a:ext cx="5266501" cy="35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147325" y="0"/>
            <a:ext cx="597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prune1: 目前分配给某一个worker的工作时间已经大于global，停止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prune2: 一个工作分配给几个相同cycle的worker效果是一样的，我们sort后只分配给其中一个，跳过其他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prune3: 工作从最时间长的开始分配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N is small as 12, worst case O(kn!), but there could be some closer time estimation.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task can have n * (n - 1) * (n - 2)... 2 *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25" y="1782258"/>
            <a:ext cx="4714475" cy="336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87250" cy="26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82225"/>
            <a:ext cx="4429526" cy="9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716575"/>
            <a:ext cx="4429525" cy="97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4475" y="8"/>
            <a:ext cx="4429525" cy="66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7450" y="1638600"/>
            <a:ext cx="2071375" cy="6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685538" y="624125"/>
            <a:ext cx="448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常规思路如果是从一个session开始暴力尝试所有task, session装满之后再开下一个session就会TLE, 改变思路，task本身只单向，我们有很多的session能放进去就放，不能放进去我们就新开一个session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41200" y="8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41200" y="584000"/>
            <a:ext cx="85206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AutoNum type="arabicPeriod"/>
            </a:pPr>
            <a:r>
              <a:rPr lang="en" sz="1465"/>
              <a:t>减</a:t>
            </a:r>
            <a:r>
              <a:rPr lang="en" sz="1465"/>
              <a:t>枝的题目一般可以使用二分法去做，也相当于是增加了限制条件，这里不是二分部分，不详解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AutoNum type="arabicPeriod"/>
            </a:pPr>
            <a:r>
              <a:rPr lang="en" sz="1465"/>
              <a:t>一些题目也可以用状态压缩dp来解决，比如人数少的时候，12个人的状态都压缩在一个intege里面，dfs+memo这里非dp也不详解</a:t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65"/>
              <a:t>常见4把刀减枝方法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5"/>
              <a:buAutoNum type="arabicPeriod"/>
            </a:pPr>
            <a:r>
              <a:rPr lang="en" sz="1465"/>
              <a:t>sort倒序，task先做大的这样可以累积时间先达到终止条件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AutoNum type="arabicPeriod"/>
            </a:pPr>
            <a:r>
              <a:rPr lang="en" sz="1465"/>
              <a:t>global的result, 如果我们是求最小值，当过程中结果已经大于res的时候我们就直接停止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AutoNum type="arabicPeriod"/>
            </a:pPr>
            <a:r>
              <a:rPr lang="en" sz="1465"/>
              <a:t>跳过重复的元素，类似permutation里面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AutoNum type="arabicPeriod"/>
            </a:pPr>
            <a:r>
              <a:rPr lang="en" sz="1465"/>
              <a:t>改变搜索思路，单向遍历较多的task可以大幅提升速度。一般大的数据部分pointer单向递增，小数据的部分可以增加backtracking的遍历，比如i为task, backtrack每次for loop为session见最后一题。比如1434题帽子比人多，就单向帽子</a:t>
            </a:r>
            <a:endParaRPr sz="1465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56894"/>
            <a:ext cx="4572000" cy="20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2560350" y="390020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模板流程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4189200"/>
            <a:ext cx="437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类似的题目还有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1125. Smallest Sufficient Team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1434. Number of Ways to Wear Different Hats to Each Other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1434就需要选取较小的放入for loop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