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d079ca29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dd079ca29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dd079ca29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dd079ca29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dd079ca29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dd079ca29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dd079ca29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dd079ca29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dd079ca29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dd079ca29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77b290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a77b290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dd079ca29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dd079ca2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dd079ca2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dd079ca2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de9a01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de9a01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dd079ca2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dd079ca2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dd079ca2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dd079ca2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d079ca29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dd079ca29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d079ca29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d079ca29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d079ca29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d079ca29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://en.wikipedia.org/wiki/Backtracking" TargetMode="External"/><Relationship Id="rId5" Type="http://schemas.openxmlformats.org/officeDocument/2006/relationships/hyperlink" Target="http://en.wikipedia.org/wiki/Depth-first_search" TargetMode="External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88750"/>
            <a:ext cx="8520600" cy="10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基础算法(三) -- DFS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53175" y="1585225"/>
            <a:ext cx="46263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78. Subsets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90. Subsets II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46. Permutations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47. Permutations II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77. Combinations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37. Sudoku Solver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51. N-Queens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144. Binary Tree Preorder Traversal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6777975" y="4414000"/>
            <a:ext cx="2290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0" y="0"/>
            <a:ext cx="533393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728600" y="539150"/>
            <a:ext cx="20703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相当于是数学4个小球取2个有几种取法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T(n)= 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654" y="1114275"/>
            <a:ext cx="1553575" cy="5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6261" y="2571750"/>
            <a:ext cx="616774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5246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566" y="2300125"/>
            <a:ext cx="3834334" cy="269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7266" y="152400"/>
            <a:ext cx="3718309" cy="19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152400"/>
            <a:ext cx="722797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7515775" y="646975"/>
            <a:ext cx="16281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暴力尝试所有解，把有空的地方所有数字都试一遍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23243" cy="51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700" y="1349226"/>
            <a:ext cx="4675299" cy="37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5121925" y="409750"/>
            <a:ext cx="3483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暴力backtracking尝试所有位置所有解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25" y="24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72525" y="863550"/>
            <a:ext cx="8799000" cy="4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优缺点: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BFS:对于解决最短或最少问题特别有效，而且寻找深度小，但缺点是内存耗费量大（需要开大量的数组单元用来存储状态）。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DFS：对于解决遍历和求所有问题有效，对于问题搜索深度小的时候处理速度迅速，然而在深度很大的情况下效率不高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300"/>
              <a:t>DFS的优点</a:t>
            </a:r>
            <a:endParaRPr b="1" i="1"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内存开销较小，每次只需维护一个结点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能处理子节点较多或树层次过深的情况（相比BFS）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一般用于解决连通性问题（是否有解）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300"/>
              <a:t>DFS的缺点</a:t>
            </a:r>
            <a:endParaRPr b="1" i="1"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只能寻找有解但无法找到最优解（寻找最优解要遍历所有路径）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122225"/>
            <a:ext cx="8520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sz="200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wechat	回复‘加群’可加群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5885350" y="2035775"/>
            <a:ext cx="2865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5885350" y="305350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57500"/>
            <a:ext cx="3942681" cy="1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1352" y="277875"/>
            <a:ext cx="3219600" cy="129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75" y="2774875"/>
            <a:ext cx="3619826" cy="22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88475" y="3554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4D4D4D"/>
                </a:solidFill>
                <a:highlight>
                  <a:srgbClr val="FFFFFF"/>
                </a:highlight>
              </a:rPr>
              <a:t>什么是DFS？Depth First Search英文的缩写。</a:t>
            </a:r>
            <a:endParaRPr b="1" sz="185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4D4D4D"/>
                </a:solidFill>
                <a:highlight>
                  <a:srgbClr val="FFFFFF"/>
                </a:highlight>
              </a:rPr>
              <a:t>主要思想：不撞南墙不回头。</a:t>
            </a:r>
            <a:endParaRPr b="1" sz="1900"/>
          </a:p>
        </p:txBody>
      </p:sp>
      <p:sp>
        <p:nvSpPr>
          <p:cNvPr id="63" name="Google Shape;63;p14"/>
          <p:cNvSpPr txBox="1"/>
          <p:nvPr/>
        </p:nvSpPr>
        <p:spPr>
          <a:xfrm>
            <a:off x="548775" y="1218475"/>
            <a:ext cx="40233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55666"/>
                </a:solidFill>
              </a:rPr>
              <a:t>深度优先遍历的主要思想就是：首先以一个未被访问过的顶点作为起始顶点，沿当前顶点的边走到未访问过的顶点；当没有未访问过的顶点时，则回到上一个顶点，继续试探访问别的顶点，直到所有的顶点都被访问。</a:t>
            </a:r>
            <a:endParaRPr sz="1350">
              <a:solidFill>
                <a:srgbClr val="555666"/>
              </a:solidFill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666"/>
                </a:solidFill>
              </a:rPr>
              <a:t>沿着某条路径遍历直到末端，然后回溯，再沿着另一条进行同样的遍历，直到所有的顶点都被访问过为止。</a:t>
            </a:r>
            <a:endParaRPr sz="1350">
              <a:solidFill>
                <a:srgbClr val="555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Backtracking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is a more general purpose algorithm.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Depth-First search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is a specific form of backtracking related to searching graph, tree structures.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555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775" y="871030"/>
            <a:ext cx="3619826" cy="181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5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模板dfs，mask举例dfs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外部空间dfs (用stack写成iterative way, for example tree traversal)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dfs+memo (DP减枝)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使用在模拟流程，寻找所有情况全排列解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646975" y="4205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dfs一般使用场景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8163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958825" y="240100"/>
            <a:ext cx="2899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额外空间的DFS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500" y="1080397"/>
            <a:ext cx="4128501" cy="406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3267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525" y="2839625"/>
            <a:ext cx="6933475" cy="22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901125" y="1002825"/>
            <a:ext cx="20919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直接backtracking模板，因为没有任何限制条件，所以遇到的全部情况都放入res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注意tmp引用需要新建一个ArrayList&lt;&gt;()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00" y="0"/>
            <a:ext cx="4280850" cy="321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589" y="3210650"/>
            <a:ext cx="6112173" cy="19328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663900" y="528375"/>
            <a:ext cx="20163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生成mask去产生所有的解，mask二进制表示的每一位上的数字，1表示取，0表示不取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" y="66150"/>
            <a:ext cx="4805776" cy="376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819" y="2571750"/>
            <a:ext cx="7825183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405125" y="603850"/>
            <a:ext cx="23184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</a:t>
            </a:r>
            <a:r>
              <a:rPr lang="en"/>
              <a:t>重复数字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每个重复数字只第一个进loop的时候加一次，否则会12(1), 12(2)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0" y="152400"/>
            <a:ext cx="6040875" cy="482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174" y="2571750"/>
            <a:ext cx="6396851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6556075" y="614625"/>
            <a:ext cx="23076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没有重复数字，我们每次都从头开始取数字，已经有了的就不要了，也可以用set来优化时间复杂度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1200">
              <a:solidFill>
                <a:srgbClr val="5A5A5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5A5A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T(n)= O(</a:t>
            </a:r>
            <a:r>
              <a:rPr i="1" lang="en" sz="1450">
                <a:solidFill>
                  <a:srgbClr val="5A5A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450">
                <a:solidFill>
                  <a:srgbClr val="5A5A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!)</a:t>
            </a:r>
            <a:r>
              <a:rPr lang="en" sz="1200">
                <a:solidFill>
                  <a:srgbClr val="5A5A5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00873" cy="365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175" y="2048775"/>
            <a:ext cx="7115827" cy="3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596375" y="603850"/>
            <a:ext cx="33861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when a number has the same value with its previous, we can use this number only if his previous is used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