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a9644e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a9644e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a9644e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a9644e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a9644e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a9644e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d11f0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d11f0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d11f0d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d11f0d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e65b844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e65b844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3d11f0d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3d11f0d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a9644e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a9644e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a9644e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a9644e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a9644e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a9644e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a9644e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a9644e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d11f0d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3d11f0d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a9644e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a9644e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a9644e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a9644e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a9644e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a9644e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0450"/>
            <a:ext cx="85206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基础算法(五) -- 分治法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46600" y="2250600"/>
            <a:ext cx="44508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23. Merge k Sorted Lists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215. Kth Largest Element in an 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169. Majority Element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calculate the power of a number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 of inversion pairs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closed pair distance among points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853525" y="4588425"/>
            <a:ext cx="2068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" y="96625"/>
            <a:ext cx="66954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4750" cy="2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250" y="0"/>
            <a:ext cx="3218475" cy="3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725" y="2843058"/>
            <a:ext cx="2635700" cy="227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325" y="2835950"/>
            <a:ext cx="3376665" cy="22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31025" y="3234300"/>
            <a:ext cx="758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8053925" y="4147788"/>
            <a:ext cx="1048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13658"/>
            <a:ext cx="2928797" cy="9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6952" cy="32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752" y="152400"/>
            <a:ext cx="2569848" cy="205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52" y="2361595"/>
            <a:ext cx="2569848" cy="245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800" y="3731697"/>
            <a:ext cx="3544624" cy="14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78076" cy="36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6978075" y="1492925"/>
            <a:ext cx="2166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Pick all points one by one and try the next points till the difference between y coordinates is smaller than d. This is a proven fact that inner loop runs at most 6 times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0" y="3660200"/>
            <a:ext cx="4302975" cy="1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25" y="1480250"/>
            <a:ext cx="5379451" cy="19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25" y="3612100"/>
            <a:ext cx="3632474" cy="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O(nlogn) solution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4483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the sort by y of points in the stripe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at the beginning to have 2 array, sorted by x and sorted by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are interested, you can follow the below link, this is good to know, but not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4283675"/>
            <a:ext cx="8097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https://www.geeksforgeeks.org/closest-pair-of-points-onlogn-implementation/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divide and conquer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分解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原问题为若干子问题，这些子问题是原问题的规模最小的实例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解决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这些子问题，递归地求解这些子问题。当子问题的规模足够小，就可以直接求解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合并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这些子问题的解成原问题的解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优势在可以很效率的解决一些困难问题，一般分解为2或者4个问题，最后的时间复杂度和logn有关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CFCFC"/>
                </a:highlight>
              </a:rPr>
              <a:t>《算法导论》第 2 章和第 4 章，你需要了解下『Master Theory』，以及如何求解形如 T(n)=aT(n/b)+f(n)</a:t>
            </a:r>
            <a:r>
              <a:rPr lang="en" sz="1100">
                <a:solidFill>
                  <a:schemeClr val="dk1"/>
                </a:solidFill>
                <a:highlight>
                  <a:srgbClr val="FCFCFC"/>
                </a:highlight>
              </a:rPr>
              <a:t>的递归式复杂度</a:t>
            </a:r>
            <a:endParaRPr sz="110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concept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38" y="1017725"/>
            <a:ext cx="43823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4650" y="1231874"/>
            <a:ext cx="47760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1、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Divide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problem into a number of subproblems that are smaller instances of the same problem.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444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2、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Conquer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subproblems by solving them recursively. If the subproblem sizes are small enough, however, just solve the subproblems in a straightforward manner.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444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3、</a:t>
            </a:r>
            <a:r>
              <a:rPr b="1" lang="en" sz="1350">
                <a:solidFill>
                  <a:srgbClr val="4D4D4D"/>
                </a:solidFill>
                <a:highlight>
                  <a:srgbClr val="FFFFFF"/>
                </a:highlight>
              </a:rPr>
              <a:t>Combine</a:t>
            </a: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</a:rPr>
              <a:t> the solutions to the subproblems into the solution for the original problem.</a:t>
            </a:r>
            <a:endParaRPr sz="135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22750" y="144525"/>
            <a:ext cx="251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Theory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00" y="2988800"/>
            <a:ext cx="5246400" cy="21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49" y="956500"/>
            <a:ext cx="4856450" cy="179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60" y="775663"/>
            <a:ext cx="3944090" cy="2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151225" y="399075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25" y="1112875"/>
            <a:ext cx="6841550" cy="38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500"/>
            <a:ext cx="4419600" cy="323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475" y="115650"/>
            <a:ext cx="4419599" cy="2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950" y="3021626"/>
            <a:ext cx="3078337" cy="18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45475" y="3637550"/>
            <a:ext cx="44265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简单的O(nlgn)解法，熟悉分治的思想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最优解为投票法 O(n)无空间O(1), hashmap需要占用空间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一般O(1)空间问题可以用precompute table来计算，如果数数据流324535346456中有几个0，1.可以O(1)空间来做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4825" y="1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快速幂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807575"/>
            <a:ext cx="404733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8183" l="0" r="0" t="0"/>
          <a:stretch/>
        </p:blipFill>
        <p:spPr>
          <a:xfrm>
            <a:off x="4378975" y="2571750"/>
            <a:ext cx="4639475" cy="21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737" y="73863"/>
            <a:ext cx="4091820" cy="1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725" y="1967369"/>
            <a:ext cx="4199725" cy="6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25"/>
            <a:ext cx="4572001" cy="292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150" y="0"/>
            <a:ext cx="4897849" cy="45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09075" y="2917275"/>
            <a:ext cx="40371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的</a:t>
            </a:r>
            <a:r>
              <a:rPr lang="en"/>
              <a:t>变种, 理解pivot的意义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the average case, O(N^2)in the worst case.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53" y="3609100"/>
            <a:ext cx="4110700" cy="107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450" y="4684125"/>
            <a:ext cx="5771559" cy="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3138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675" y="998550"/>
            <a:ext cx="4170624" cy="39645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450650" y="217100"/>
            <a:ext cx="20613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可以使用pq解法，时间复杂度一样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O(nlogk)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00" y="1388475"/>
            <a:ext cx="3266350" cy="258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825" y="472100"/>
            <a:ext cx="4572001" cy="3943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95200" y="555775"/>
            <a:ext cx="2904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分治法，类似merge sort，先拆开再合并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375" y="4608600"/>
            <a:ext cx="5223325" cy="2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