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eafaac9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eafaac9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eafaac9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eafaac9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eafaac9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eafaac9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3eafaac9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3eafaac9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eafaac9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eafaac9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eafaac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eafaac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eafaac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eafaac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afaac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afaac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eafaac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eafaac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eafaac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3eafaac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eafaac9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3eafaac9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eafaac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eafaac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eafaac9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eafaac9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3eafaac9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3eafaac9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csdn.net/u013325815/article/details/105048384" TargetMode="External"/><Relationship Id="rId4" Type="http://schemas.openxmlformats.org/officeDocument/2006/relationships/hyperlink" Target="https://www.shuzhiduo.com/A/kvJ3ZQGDz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Relationship Id="rId7" Type="http://schemas.openxmlformats.org/officeDocument/2006/relationships/hyperlink" Target="https://leetcode.com/articles/a-recursive-approach-to-segment-trees-range-sum-queries-lazy-propag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2475" y="321125"/>
            <a:ext cx="8520600" cy="13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基础算法(十) -- 前缀和</a:t>
            </a:r>
            <a:endParaRPr b="1"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6604600" y="4422825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64600" y="1707925"/>
            <a:ext cx="543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560. Subarray Sum Equals K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974. Subarray Sums Divisible by K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523. Continuous Subarray Sum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525. Contiguous Array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370. Range Addition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304. Range Sum Query 2D - Immutable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209. Minimum Size Subarray Sum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862. Shortest Subarray with Sum at Least K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67425" cy="287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437" y="0"/>
            <a:ext cx="2487764" cy="304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49945"/>
            <a:ext cx="5971276" cy="209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2725" y="0"/>
            <a:ext cx="2093550" cy="20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3676" y="3202351"/>
            <a:ext cx="2867922" cy="17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07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200" y="3218475"/>
            <a:ext cx="5678800" cy="19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301" y="83300"/>
            <a:ext cx="2704461" cy="21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748600" y="2211400"/>
            <a:ext cx="41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这个题目核心是sliding window，prefixsum在这里的特征不明显，只是作为一个rolling sum来表示window内部数字的和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198650" y="1658550"/>
            <a:ext cx="13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如果都是正数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可以sliding window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300" y="1243125"/>
            <a:ext cx="2023850" cy="9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10849" cy="407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8425"/>
            <a:ext cx="2764250" cy="10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859" y="0"/>
            <a:ext cx="4927280" cy="2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6">
            <a:alphaModFix/>
          </a:blip>
          <a:srcRect b="0" l="0" r="0" t="2676"/>
          <a:stretch/>
        </p:blipFill>
        <p:spPr>
          <a:xfrm>
            <a:off x="2664185" y="2932100"/>
            <a:ext cx="6479816" cy="2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2sum系列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rangeSum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sliding window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monotonic queue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考察最多的prefix还是two sum(和，差，余数，0), 如果是range Sum的话，大部分情况会提升到2维。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对于sliding window 还是单调队列，取决于是否有负数。滑动窗口的左缩进是不论subarray sum大小直接缩进，对于全正数是ok的，因为缩进一定会让sum减小，有负数的情况就不可以这样，需要根据subarray sum减小来改变左缩进，也就是单调队列保持最小起点，因为差值sum[i] - sum[queue.peekFisrt()] 就是subarray的和，左缩进不一定是一步一步走的，是根据总window sum的减小来走的，会走到下一个最小的起点。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很多题目包括greedy比如gas station 类似的题目，也是用了prefix sum的思路来对一路上的gas求和，这里的prefix sum就比较广义了，题目过多不再详述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50" y="315975"/>
            <a:ext cx="3038600" cy="13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https://blog.csdn.net/u013325815/article/details/105048384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https://www.shuzhiduo.com/A/kvJ3ZQGDzg/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1250" y="17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什么是前缀和(PreFix Sum)?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500"/>
            <a:ext cx="3652775" cy="149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721" y="967500"/>
            <a:ext cx="5277278" cy="41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52125"/>
            <a:ext cx="4483949" cy="9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5" y="4311550"/>
            <a:ext cx="3936450" cy="6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93625" y="2556288"/>
            <a:ext cx="37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模板1， size = N, 元素对应, 首位为nums[0]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62725" y="3911350"/>
            <a:ext cx="37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模板1， </a:t>
            </a:r>
            <a:r>
              <a:rPr lang="en"/>
              <a:t>size</a:t>
            </a:r>
            <a:r>
              <a:rPr lang="en"/>
              <a:t> = N + 1, prefix</a:t>
            </a:r>
            <a:r>
              <a:rPr lang="en"/>
              <a:t>首位为0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484" y="0"/>
            <a:ext cx="66815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291600" y="957625"/>
            <a:ext cx="26754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 两数之差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简化版本接雨水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random &amp; binary search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基础模板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 两数之余数相同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数学，基础左右相同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 两束之余数相同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rangeSum 2d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sliding window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单调队列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binary search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rangeSum 2d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sliding window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2sum 两数和为0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基础暴力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破题，频率差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rangeSum 1d</a:t>
            </a:r>
            <a:endParaRPr sz="1550"/>
          </a:p>
        </p:txBody>
      </p:sp>
      <p:sp>
        <p:nvSpPr>
          <p:cNvPr id="74" name="Google Shape;74;p15"/>
          <p:cNvSpPr txBox="1"/>
          <p:nvPr/>
        </p:nvSpPr>
        <p:spPr>
          <a:xfrm>
            <a:off x="49375" y="513350"/>
            <a:ext cx="24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</a:t>
            </a:r>
            <a:r>
              <a:rPr lang="en"/>
              <a:t>频率最高的17题中我们可以发现常考的知识点有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17200" y="1352525"/>
            <a:ext cx="208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2sum</a:t>
            </a:r>
            <a:r>
              <a:rPr b="1" lang="en">
                <a:solidFill>
                  <a:srgbClr val="FF0000"/>
                </a:solidFill>
              </a:rPr>
              <a:t>系列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rangeSum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sliding window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monotonic queue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少量扫描线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rolling hash内部也使用了prefix sum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77700" y="78975"/>
            <a:ext cx="5419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2sum系列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2sum 系列在整个leetcode中大概有50多道, 基本思路是求两数字之和等于target， 两数之差，两数的余数相同，或者两数和为0(如果只有1，-1则为二者数量相同)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我们之后应该会出一期专门针对2sum， 3sum, 4sum系列的，这里只拿出最经典的3个和prefix sum相关的2sum题目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在进入prefix sum之前让我们一起来回忆一下原版2sum（没有强化+5， 没有上配件，没有大改）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题目求出了2个数字的和，diff = target - nums[i]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通过简单的变化我们可以同样做到求出2数只差等于target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diff =  nums[i] - target, 而两数只差的概念在prefix sum中就是subarray的sum。这里我们就过渡到了prefix sum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300" y="0"/>
            <a:ext cx="3593700" cy="470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00" y="3711679"/>
            <a:ext cx="4951601" cy="1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8656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650" y="3070300"/>
            <a:ext cx="6425352" cy="207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367" y="665750"/>
            <a:ext cx="4652632" cy="236468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452425" y="69100"/>
            <a:ext cx="43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前缀和的O(n2)解法，我们可以o1得到subarray sum直接和k进行比较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95500" y="2454700"/>
            <a:ext cx="23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最优解O(n), 我们找2个数字之和等于k，2sum的变种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75" y="3475075"/>
            <a:ext cx="4371426" cy="16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77255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016375" y="187575"/>
            <a:ext cx="365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核心思路就是当相同余数再次出现的时候，两次出现余数i, j之间的subarray一定是能够被整除的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896675" y="919975"/>
            <a:ext cx="4156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5, 0, -2, -3,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</a:t>
            </a:r>
            <a:r>
              <a:rPr lang="en"/>
              <a:t>余数0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[5, 0] 余数0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[-2,-3] 余数0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2, 3, 4]  k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1， 余数1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    余数3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    余数1 (出现啦，红色闪光！神剑号!)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[2,3]可以被整除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62938" l="0" r="3128" t="0"/>
          <a:stretch/>
        </p:blipFill>
        <p:spPr>
          <a:xfrm>
            <a:off x="0" y="0"/>
            <a:ext cx="4150700" cy="190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68292"/>
            <a:ext cx="9144000" cy="237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44146"/>
          <a:stretch/>
        </p:blipFill>
        <p:spPr>
          <a:xfrm>
            <a:off x="4259300" y="0"/>
            <a:ext cx="3960699" cy="2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33300" y="1956150"/>
            <a:ext cx="388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相同余数两次出现我们可以知道之间的subarray是可以被k整除的，因为余数没有变化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32491" l="0" r="0" t="0"/>
          <a:stretch/>
        </p:blipFill>
        <p:spPr>
          <a:xfrm>
            <a:off x="0" y="0"/>
            <a:ext cx="3573800" cy="32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233" y="0"/>
            <a:ext cx="5041768" cy="2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600" y="3208525"/>
            <a:ext cx="6751399" cy="19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76391"/>
          <a:stretch/>
        </p:blipFill>
        <p:spPr>
          <a:xfrm>
            <a:off x="3494825" y="2152175"/>
            <a:ext cx="3303525" cy="105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08600" y="3346725"/>
            <a:ext cx="222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相同的两个sum出现后证明subarray部分的sum=0，这个时候因为只有1和-1，所以我们确定1和-1的数目是相同的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811925" y="1658550"/>
            <a:ext cx="21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暴力N2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137725" y="2912350"/>
            <a:ext cx="17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优化O(N)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29800" cy="26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600" y="0"/>
            <a:ext cx="2539401" cy="34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30172"/>
            <a:ext cx="5775475" cy="231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4100" y="3493750"/>
            <a:ext cx="2154375" cy="16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257900" y="42056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https://leetcode.com/articles/a-recursive-approach-to-segment-trees-range-sum-queries-lazy-propagation/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