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8f3d15c9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8f3d15c9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8f3d15c95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8f3d15c95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92e08a2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92e08a2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8f3d15c95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8f3d15c95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8f3d15c95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8f3d15c95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92e08a23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92e08a23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06350" y="744575"/>
            <a:ext cx="8737500" cy="14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/>
              <a:t>数据结构扩展(一) Binary Lifting(倍增)</a:t>
            </a:r>
            <a:endParaRPr b="1" sz="3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1483. Kth Ancestor of a Tree Node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443500" y="4314500"/>
            <a:ext cx="1808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binary lifting?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30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50">
                <a:solidFill>
                  <a:schemeClr val="dk1"/>
                </a:solidFill>
                <a:highlight>
                  <a:srgbClr val="FFFFFF"/>
                </a:highlight>
              </a:rPr>
              <a:t>Binary Lifting</a:t>
            </a: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</a:rPr>
              <a:t> is a technique used to find the </a:t>
            </a:r>
            <a:r>
              <a:rPr b="1" lang="en" sz="1750">
                <a:solidFill>
                  <a:schemeClr val="dk1"/>
                </a:solidFill>
                <a:highlight>
                  <a:srgbClr val="FFFFFF"/>
                </a:highlight>
              </a:rPr>
              <a:t>k-th ancestor of any node</a:t>
            </a: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</a:rPr>
              <a:t> in a tree in O(logn). This also leads to a faster algorithm in finding the </a:t>
            </a:r>
            <a:r>
              <a:rPr b="1" lang="en" sz="1750">
                <a:solidFill>
                  <a:schemeClr val="dk1"/>
                </a:solidFill>
                <a:highlight>
                  <a:srgbClr val="FFFFFF"/>
                </a:highlight>
              </a:rPr>
              <a:t>lowest common ancestor (LCA)</a:t>
            </a: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</a:rPr>
              <a:t> between two nodes in a tree. It can also be used to compute functions such as minimum, maximum and sum between two nodes of a tree in logarithmic time. The technique requires </a:t>
            </a:r>
            <a:r>
              <a:rPr b="1" lang="en" sz="1750">
                <a:solidFill>
                  <a:schemeClr val="dk1"/>
                </a:solidFill>
                <a:highlight>
                  <a:srgbClr val="FFFFFF"/>
                </a:highlight>
              </a:rPr>
              <a:t>preprocessing</a:t>
            </a: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</a:rPr>
              <a:t> the tree in O(N log N) using </a:t>
            </a:r>
            <a:r>
              <a:rPr b="1" lang="en" sz="1750">
                <a:solidFill>
                  <a:schemeClr val="dk1"/>
                </a:solidFill>
                <a:highlight>
                  <a:srgbClr val="FFFFFF"/>
                </a:highlight>
              </a:rPr>
              <a:t>dynamic programming</a:t>
            </a: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25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400" y="1994471"/>
            <a:ext cx="4487175" cy="31490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918525" y="445025"/>
            <a:ext cx="4063800" cy="1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halfJumpParent = dp[i][j - 1]  </a:t>
            </a: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dp[i][j] = dp[</a:t>
            </a:r>
            <a:r>
              <a:rPr lang="en">
                <a:solidFill>
                  <a:schemeClr val="dk1"/>
                </a:solidFill>
              </a:rPr>
              <a:t>halfJumpParent</a:t>
            </a:r>
            <a:r>
              <a:rPr lang="en"/>
              <a:t>][j - 1]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is the current 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r>
              <a:rPr lang="en"/>
              <a:t> is the (2 ^ j) th parent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7064370" cy="456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7350" y="1144200"/>
            <a:ext cx="5636649" cy="325232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362875" y="556200"/>
            <a:ext cx="4362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[a, b]  2^ath parent node is b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48836" t="26215"/>
          <a:stretch/>
        </p:blipFill>
        <p:spPr>
          <a:xfrm>
            <a:off x="0" y="0"/>
            <a:ext cx="3614348" cy="337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6400" y="1828549"/>
            <a:ext cx="6967599" cy="3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075" y="152400"/>
            <a:ext cx="725384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434472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450" y="719725"/>
            <a:ext cx="4417549" cy="442377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8120050" y="2692363"/>
            <a:ext cx="8811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做</a:t>
            </a:r>
            <a:r>
              <a:rPr lang="en">
                <a:solidFill>
                  <a:srgbClr val="FF0000"/>
                </a:solidFill>
              </a:rPr>
              <a:t>logn次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6272200" y="3368650"/>
            <a:ext cx="23361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对n个node做同样的事情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dk1"/>
                </a:solidFill>
                <a:highlight>
                  <a:srgbClr val="FAFA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Time O(nlogn) preprocessing, O(logn) query</a:t>
            </a:r>
            <a:endParaRPr sz="2750">
              <a:solidFill>
                <a:schemeClr val="dk1"/>
              </a:solidFill>
              <a:highlight>
                <a:srgbClr val="FAFAFA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dk1"/>
                </a:solidFill>
                <a:highlight>
                  <a:srgbClr val="FAFA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Space O(nlogn)</a:t>
            </a:r>
            <a:endParaRPr sz="2750">
              <a:solidFill>
                <a:schemeClr val="dk1"/>
              </a:solidFill>
              <a:highlight>
                <a:srgbClr val="FAFAFA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750">
                <a:solidFill>
                  <a:schemeClr val="dk1"/>
                </a:solidFill>
                <a:highlight>
                  <a:srgbClr val="FAFA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也可以用来处理LCA类问题，但是本身考察不太多，掌握普通dfs的基础上 good to know</a:t>
            </a:r>
            <a:endParaRPr sz="2750">
              <a:solidFill>
                <a:schemeClr val="dk1"/>
              </a:solidFill>
              <a:highlight>
                <a:srgbClr val="FAFAFA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