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9b229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f9b229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f9b2294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f9b2294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f9b2294c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f9b2294c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f9b2294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f9b2294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f9b2294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f9b2294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f9b2294c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f9b2294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f9b2294c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f9b2294c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://www.crm.umontreal.ca/pub/Rapports/3300-3399/3302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98200"/>
            <a:ext cx="8520600" cy="18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有趣的数字(一) --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Majority Number</a:t>
            </a:r>
            <a:endParaRPr b="1"/>
          </a:p>
        </p:txBody>
      </p:sp>
      <p:sp>
        <p:nvSpPr>
          <p:cNvPr id="55" name="Google Shape;55;p13"/>
          <p:cNvSpPr txBox="1"/>
          <p:nvPr/>
        </p:nvSpPr>
        <p:spPr>
          <a:xfrm>
            <a:off x="2814525" y="2501025"/>
            <a:ext cx="4747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169. Majority Element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229. Majority Element II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  48. Majority Number III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67225" y="4252525"/>
            <a:ext cx="22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44600" y="0"/>
            <a:ext cx="72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什么是摩尔投票法？Boyer-Moore Voting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7723"/>
          <a:stretch/>
        </p:blipFill>
        <p:spPr>
          <a:xfrm>
            <a:off x="381875" y="556400"/>
            <a:ext cx="7631909" cy="45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0347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60153" l="0" r="0" t="0"/>
          <a:stretch/>
        </p:blipFill>
        <p:spPr>
          <a:xfrm>
            <a:off x="1816225" y="3195525"/>
            <a:ext cx="3672025" cy="1123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8250" y="2721938"/>
            <a:ext cx="3672024" cy="242156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595350" y="2238888"/>
            <a:ext cx="17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投票法直接使用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8550" y="59376"/>
            <a:ext cx="3801726" cy="20966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494250" y="4248325"/>
            <a:ext cx="28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因为sort后众数都在一起了，相当于一个sliding window, 大于一半的话一定躲不过中间的数字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9445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108" y="84475"/>
            <a:ext cx="4321897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9500" y="2688400"/>
            <a:ext cx="3292599" cy="17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775"/>
            <a:ext cx="3410400" cy="50877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349975" y="447088"/>
            <a:ext cx="1582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我们现在从上一题只保存最大的2个，变成了保存最大的k-1个，这样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如果这里的k是一个较小的数字那就可以忽略，每次去hashmap处理也很快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时间复杂度O(kn)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空间O(k)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对比使用暴力hashmap count可以时间O(N)空间过大是O(N)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900" y="273225"/>
            <a:ext cx="4250101" cy="434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6077"/>
            <a:ext cx="9143999" cy="353134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101875" y="894475"/>
            <a:ext cx="16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额外优点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4450800" y="590500"/>
            <a:ext cx="41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Finding the Majority Element in Parallel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017725"/>
            <a:ext cx="8520600" cy="1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遇到目标count++, 不是目标count--, count为0替换当前目标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记得最后对最后剩下的目标全局再次计数以确保K众数存在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对于大数据统计可以parallel优化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150" y="2090350"/>
            <a:ext cx="4200575" cy="29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22225"/>
            <a:ext cx="8520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 </a:t>
            </a:r>
            <a:endParaRPr sz="20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wechat	回复‘加群’可加群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5708350" y="2120325"/>
            <a:ext cx="2865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2000订阅会</a:t>
            </a:r>
            <a:r>
              <a:rPr lang="en"/>
              <a:t>继续</a:t>
            </a:r>
            <a:r>
              <a:rPr lang="en"/>
              <a:t>出dp篇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5708350" y="324355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57500"/>
            <a:ext cx="3942681" cy="1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3288" y="378375"/>
            <a:ext cx="2797475" cy="11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