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3ad04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3ad04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16193d4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16193d4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16193d4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16193d4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16193d4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16193d4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16193d4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16193d4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716193d4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716193d4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16193d4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16193d4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716193d4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716193d4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16193d4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16193d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16193d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16193d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16193d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16193d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16193d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16193d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16193d4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16193d4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16193d4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16193d4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16193d4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16193d4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16193d4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16193d4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16193d4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16193d4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docs.aws.amazon.com/sns/latest/dg/sns-dead-letter-queu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docs.aws.amazon.com/sns/latest/dg/fifo-example-use-cas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erhatgiydiren.github.io/system-design-interview-notification-service" TargetMode="External"/><Relationship Id="rId4" Type="http://schemas.openxmlformats.org/officeDocument/2006/relationships/hyperlink" Target="https://www.1point3acres.com/bbs/thread-658152-1-1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9850" y="387150"/>
            <a:ext cx="8904300" cy="3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系统设计(四) </a:t>
            </a:r>
            <a:endParaRPr b="1" sz="55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Design Notification </a:t>
            </a:r>
            <a:endParaRPr b="1" sz="55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System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6227500" y="4170100"/>
            <a:ext cx="23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你们的好朋友Eddie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871450" y="3473250"/>
            <a:ext cx="17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instance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使用模板来加速Notification Template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53525" y="1106125"/>
            <a:ext cx="842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很多时候邮件都是相似的，只有日期和姓名不一样，比如给你发offer或者拒信，都是现成的数据，所以我们只需要个人信息直接填充模板即可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格式更少出错，并且速度更快</a:t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407625" y="217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发提醒，看提醒的频率设置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453525" y="27518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谁都不想被</a:t>
            </a:r>
            <a:r>
              <a:rPr lang="en"/>
              <a:t>微信轰炸是吧，想想你打开qq群，弹消息弹5分钟。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从producer角度，我们加rate limiter, 防止他滥用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从consumer角度，我们也加rate limiter, 比如他1小时内最多收20个，太过频繁就骚扰了。同时我们也不能一刀切，应该根据notification的种类，我们之后会在priority里面讲到OTP/transaction/promotion notificaton, 对于promotion notification, 我们default就应该有一个rate limit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另外也可以加一个频率设计，比如用户可以设置一小时想收多少，加一个数据库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userID  channel(topic)  frequent_control    opt_in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xxx          xxx                    10/hour                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508350" y="41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信息发送失败retry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42450" y="1050825"/>
            <a:ext cx="793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下游dependency出问题很正常，比如firebase down了，信息没发出去。这个task会再被丢回queue，假设我们retry 3次(设置max retry number)， 还失败，那就需要告诉producer发送者，同时oncall起来修修看。</a:t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5083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我们的信息是保证发送顺序in order的吗?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08350" y="3163525"/>
            <a:ext cx="7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不是的，这个和只delivery一次是同一个问题，因为网络可能出错，用户手机接收可能出错，在有retry的情况下我们无法保证前后的顺序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retry</a:t>
            </a:r>
            <a:r>
              <a:rPr lang="en"/>
              <a:t>还是失败？kafka或者amazon自己都有DLQs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217"/>
            <a:ext cx="9143999" cy="29771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4778500" y="907025"/>
            <a:ext cx="415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Amazon SNS dead-letter queues (DLQs) - Amazon Simple Notification Service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需要保证顺序的特殊情况，我们用Amazon SNS举例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246"/>
            <a:ext cx="9144003" cy="3777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5143500" y="1316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FIFO topics example use case - Amazon Simple Notification Service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7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信息发送的priority设计？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752250"/>
            <a:ext cx="85206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我们可以在queue前面加一个模块来做</a:t>
            </a:r>
            <a:r>
              <a:rPr lang="en"/>
              <a:t>prioritize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第一优先级OTP, one time password, 用户没这个不能登录游戏了！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transaction notification, 您好，快递到了请签收一下，您排队2小时的小肥羊终于轮到你了。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promotion message, 恭喜您这个月我们衣服价格打九七折！</a:t>
            </a:r>
            <a:endParaRPr/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97725" y="268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</a:t>
            </a:r>
            <a:r>
              <a:rPr lang="en"/>
              <a:t>notification</a:t>
            </a:r>
            <a:r>
              <a:rPr lang="en"/>
              <a:t> </a:t>
            </a:r>
            <a:r>
              <a:rPr lang="en"/>
              <a:t>海量发送？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64575" y="3362625"/>
            <a:ext cx="818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我们可以另外再起一个模块和UI，这里根据海量发送的条件不同，我们可以再加一个逻辑模块，比如过去10分钟在我们店买东西的用户，上个月买车的用户我们要召回等。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engine, fraud engine 来专门处理海量用户数据，parse处理好之后再丢回到我们的queue里面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50" y="0"/>
            <a:ext cx="8401859" cy="50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6902175" y="3971000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防止信息丢失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552775" y="3971000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模板加速处理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86775" y="4247525"/>
            <a:ext cx="152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保证用户可以opt out, 并且可以设置频率不被骚扰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971000" y="1714500"/>
            <a:ext cx="365100" cy="531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686825" y="2413675"/>
            <a:ext cx="16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</a:t>
            </a:r>
            <a:r>
              <a:rPr lang="en"/>
              <a:t> service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854325" y="2362025"/>
            <a:ext cx="1289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</a:t>
            </a:r>
            <a:r>
              <a:rPr lang="en" sz="800"/>
              <a:t>delivery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guarantee</a:t>
            </a:r>
            <a:r>
              <a:rPr lang="en" sz="800"/>
              <a:t>：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pull way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客户端</a:t>
            </a:r>
            <a:r>
              <a:rPr lang="en" sz="800"/>
              <a:t> </a:t>
            </a:r>
            <a:r>
              <a:rPr lang="en" sz="800"/>
              <a:t>再次去查重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</a:t>
            </a:r>
            <a:r>
              <a:rPr lang="en" sz="800"/>
              <a:t>不需要保留全量id，是需要rotating的存储有时限的messageID。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查询order,根据sequence id来安排显示顺序, 客户端waiting比服务器端时间长</a:t>
            </a:r>
            <a:endParaRPr sz="800"/>
          </a:p>
        </p:txBody>
      </p:sp>
      <p:sp>
        <p:nvSpPr>
          <p:cNvPr id="176" name="Google Shape;176;p28"/>
          <p:cNvSpPr txBox="1"/>
          <p:nvPr/>
        </p:nvSpPr>
        <p:spPr>
          <a:xfrm>
            <a:off x="163350" y="2353200"/>
            <a:ext cx="184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交付率很重要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实际其实很低因为用户直接划掉了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039750" y="485650"/>
            <a:ext cx="26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不同的人去不同的queue， 可以hash后去指定的queue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4467975" y="1342175"/>
            <a:ext cx="187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semaphore，zookeeper来</a:t>
            </a:r>
            <a:r>
              <a:rPr lang="en" sz="1100"/>
              <a:t>控制，或者直接用kafka</a:t>
            </a:r>
            <a:endParaRPr sz="1100"/>
          </a:p>
        </p:txBody>
      </p:sp>
      <p:sp>
        <p:nvSpPr>
          <p:cNvPr id="179" name="Google Shape;179;p28"/>
          <p:cNvSpPr txBox="1"/>
          <p:nvPr/>
        </p:nvSpPr>
        <p:spPr>
          <a:xfrm>
            <a:off x="7015475" y="847675"/>
            <a:ext cx="10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一段时间没有收到ack我们继续发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6902175" y="2141275"/>
            <a:ext cx="109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即可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3792525" y="4341700"/>
            <a:ext cx="48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用户手机如果关机：1. offline 另外一个地方用户之后pull</a:t>
            </a:r>
            <a:endParaRPr sz="1100"/>
          </a:p>
        </p:txBody>
      </p:sp>
      <p:sp>
        <p:nvSpPr>
          <p:cNvPr id="182" name="Google Shape;182;p28"/>
          <p:cNvSpPr txBox="1"/>
          <p:nvPr/>
        </p:nvSpPr>
        <p:spPr>
          <a:xfrm>
            <a:off x="167775" y="163350"/>
            <a:ext cx="234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定时发送功能：定时器应该是更上层的逻辑功能不合适放在notification system, 划分系统边界</a:t>
            </a:r>
            <a:endParaRPr sz="1100"/>
          </a:p>
        </p:txBody>
      </p:sp>
      <p:sp>
        <p:nvSpPr>
          <p:cNvPr id="183" name="Google Shape;183;p28"/>
          <p:cNvSpPr txBox="1"/>
          <p:nvPr/>
        </p:nvSpPr>
        <p:spPr>
          <a:xfrm>
            <a:off x="8070575" y="724075"/>
            <a:ext cx="962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ack在</a:t>
            </a:r>
            <a:r>
              <a:rPr lang="en" sz="1100"/>
              <a:t>完成业务逻辑之后才发，或者是落盘写入本地db之后</a:t>
            </a:r>
            <a:endParaRPr sz="1100"/>
          </a:p>
        </p:txBody>
      </p:sp>
      <p:sp>
        <p:nvSpPr>
          <p:cNvPr id="184" name="Google Shape;184;p28"/>
          <p:cNvSpPr txBox="1"/>
          <p:nvPr/>
        </p:nvSpPr>
        <p:spPr>
          <a:xfrm>
            <a:off x="3805725" y="4725975"/>
            <a:ext cx="4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何时显示active,是客户端检测，和ns不相关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181525" y="821200"/>
            <a:ext cx="316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考察重点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海量数据  每个模块的划分作用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稳定交付 delivery guarantee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按序交付 in order, sequence Id单调自增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2874175" y="1036600"/>
            <a:ext cx="187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后面的先到就等，前面自增的id到了我们才会按顺序显示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这样queue本身不需要fifo</a:t>
            </a:r>
            <a:endParaRPr sz="1000"/>
          </a:p>
        </p:txBody>
      </p:sp>
      <p:sp>
        <p:nvSpPr>
          <p:cNvPr id="187" name="Google Shape;187;p28"/>
          <p:cNvSpPr txBox="1"/>
          <p:nvPr/>
        </p:nvSpPr>
        <p:spPr>
          <a:xfrm>
            <a:off x="1002200" y="3403975"/>
            <a:ext cx="154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大包消息的时候产生自增id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id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536425" y="3029275"/>
            <a:ext cx="176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log：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ahead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recovery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5788125" y="2275150"/>
            <a:ext cx="87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stateless</a:t>
            </a:r>
            <a:endParaRPr sz="1100"/>
          </a:p>
        </p:txBody>
      </p:sp>
      <p:sp>
        <p:nvSpPr>
          <p:cNvPr id="190" name="Google Shape;190;p28"/>
          <p:cNvSpPr txBox="1"/>
          <p:nvPr/>
        </p:nvSpPr>
        <p:spPr>
          <a:xfrm>
            <a:off x="7483475" y="4155275"/>
            <a:ext cx="164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第三方APNS: </a:t>
            </a:r>
            <a:r>
              <a:rPr lang="en" sz="900"/>
              <a:t>delivery rate</a:t>
            </a:r>
            <a:r>
              <a:rPr lang="en" sz="900"/>
              <a:t>只有2成左右很低，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 app更低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如果是APNs我们无法知道用户是否ack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需要和面试官询问</a:t>
            </a:r>
            <a:endParaRPr sz="900"/>
          </a:p>
        </p:txBody>
      </p:sp>
      <p:sp>
        <p:nvSpPr>
          <p:cNvPr id="191" name="Google Shape;191;p28"/>
          <p:cNvSpPr txBox="1"/>
          <p:nvPr/>
        </p:nvSpPr>
        <p:spPr>
          <a:xfrm>
            <a:off x="8066025" y="170625"/>
            <a:ext cx="96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手机是否开机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app是否被后台kill掉了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225" y="438825"/>
            <a:ext cx="3474726" cy="12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System Design Interview - Notification Service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10道系统设计精选题|一亩三分地系统设计版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Design Interview Alex Xu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1050" y="847950"/>
            <a:ext cx="82158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Requirement clarification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Scale of the system - data size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API interface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Database data-model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High-level design(draw a picture)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Detailed design(corner case of user user case, cache, load balance, optimize)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Bottlenecks (single point of failure, replicas of the data if lost, monitoring, alart, autofix/ticket)</a:t>
            </a:r>
            <a:endParaRPr sz="3200">
              <a:solidFill>
                <a:schemeClr val="dk1"/>
              </a:solidFill>
              <a:highlight>
                <a:srgbClr val="E2F4C7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01050" y="114575"/>
            <a:ext cx="623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8761D"/>
                </a:solidFill>
              </a:rPr>
              <a:t>Normal steps of system design</a:t>
            </a:r>
            <a:endParaRPr b="1" sz="3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41550" y="486700"/>
            <a:ext cx="77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Requirement clarification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" y="1102300"/>
            <a:ext cx="5129601" cy="36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409350" y="497000"/>
            <a:ext cx="35832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createTopic(topic name)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publish(potic name, message)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subscribe(topicName, endpoint)</a:t>
            </a:r>
            <a:endParaRPr/>
          </a:p>
          <a:p>
            <a:pPr indent="-3048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/>
              <a:t>Prioritization - certain messages like OTP(one time password) are higher priority, whereas promotional messages are lower priority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scalable（</a:t>
            </a:r>
            <a:r>
              <a:rPr lang="en"/>
              <a:t>爱豆又来了，巨大人数的subscriber</a:t>
            </a:r>
            <a:r>
              <a:rPr lang="en"/>
              <a:t>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highly available （</a:t>
            </a:r>
            <a:r>
              <a:rPr lang="en"/>
              <a:t>没有single point of failure</a:t>
            </a:r>
            <a:r>
              <a:rPr lang="en"/>
              <a:t>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highly performant (low latency)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reliable （</a:t>
            </a:r>
            <a:r>
              <a:rPr lang="en"/>
              <a:t>发送的信息不能丢，每个subscriber至少收到一次信息，不能保证只一次后面会分析</a:t>
            </a:r>
            <a:r>
              <a:rPr lang="en"/>
              <a:t>）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99100" y="4203275"/>
            <a:ext cx="31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provides message delivery from publishers to subscribers (also known as </a:t>
            </a:r>
            <a:r>
              <a:rPr i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producers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consumers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Scale of the system - data size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4275" y="564225"/>
            <a:ext cx="8520600" cy="4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support 3 types of notification daily we have: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手机 app </a:t>
            </a: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mobile(ios, Andriod) 10M 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短信 </a:t>
            </a: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sms  1M 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邮件 </a:t>
            </a: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email  5M 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虚拟电话 IVRS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Voice Response 您好我们是中国大使馆，您有一封包裹。。接收请按1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一条信息算1mb大小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storage: 1mb * 10M=10TB/day (但是我们绝大部分只需要temporary storage, 我们之后会讨论)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traffic: 10TB/86400=115M/seconds (很小几乎忽略了，我家网速都比这快，开个玩笑，在节日高峰期还是需要有富裕的，一般会做load testing预计X倍这种)</a:t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API interface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createTopic(topic name)  add more api_dev_key, creatorId,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publish(toptic name, message) add more api_dev_key, creatorId,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subscribe(topicName, endpoint) add some userId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can also add a send mode: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at least once(verification email),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at most once(promotions), 还有步骤中我们如果已经保存了这个数据在temp storage我们就不去存了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exact once(OTP)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Database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8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bigint userId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varchar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country_code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phone_number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timestamp created_at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741100" y="1152475"/>
            <a:ext cx="36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varchar device_token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bigint user_id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timestamp last_logged_in_at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注意一个用户可以有多个设备，所以我们要把这个用户手机，笔记本，台式机都覆盖到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260700" y="1152475"/>
            <a:ext cx="29289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另外可以用nosql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来保存notification log,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因为是write heavy, read light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425" y="0"/>
            <a:ext cx="5611525" cy="12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4275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high level design :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674825"/>
            <a:ext cx="8077527" cy="446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654400" y="929125"/>
            <a:ext cx="141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(Apple Push Notification Service)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(Firebase Cloud Message)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Twilio, Nexmo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Mailchimp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6375" y="4479800"/>
            <a:ext cx="20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来</a:t>
            </a:r>
            <a:r>
              <a:rPr lang="en"/>
              <a:t>根据id</a:t>
            </a:r>
            <a:r>
              <a:rPr lang="en"/>
              <a:t>拿</a:t>
            </a:r>
            <a:r>
              <a:rPr lang="en"/>
              <a:t>用户的数据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473250" y="1825125"/>
            <a:ext cx="25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for high volume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559275" y="2663325"/>
            <a:ext cx="25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decouple system components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687900" y="46015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 in? any filter? frequency filter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question: </a:t>
            </a:r>
            <a:r>
              <a:rPr lang="en"/>
              <a:t>When do publisher know the request is received you can go and wait?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9550" y="1559650"/>
            <a:ext cx="45903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当</a:t>
            </a:r>
            <a:r>
              <a:rPr lang="en"/>
              <a:t>我们把publisher给的数据存到数据库之后我们就可以告诉publisher你的notification we received.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数据库中我们可以用一个enum来表示这条信息的状态，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PENDING, SENDING,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DELIVERED(CLICK | UNSUBSCRIBE)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这样优点是availabilify高，一旦保存好就直接告诉publisher了，之后有一个async的thread来读数据库中PENDING的record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825" y="1499900"/>
            <a:ext cx="4664176" cy="24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如何防止数据丢失？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我们保存notification log 在database，worker在从queue里面拿到数据后还会保存notification log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6650" y="220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用户只会收到一次notification吗？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76975" y="3650200"/>
            <a:ext cx="32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https://bravenewgeek.com/you-cannot-have-exactly-once-delivery/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42450" y="2787450"/>
            <a:ext cx="81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我们无法保证，实际上用户很有可能收到多次notification，我们需要在客户端也做dedupe mechanism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我们可以根据notificationID来去重，server端也可以加过滤不过这是为了防止垃圾邮件重复多次提醒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24" y="3338600"/>
            <a:ext cx="5493775" cy="18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