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7f61e8b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7f61e8b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7f61e8b4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7f61e8b4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7f61e8b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7f61e8b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f61e8b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7f61e8b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7f61e8b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7f61e8b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7f61e8b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7f61e8b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f61e8b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f61e8b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f61e8b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f61e8b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f61e8b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7f61e8b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f61e8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f61e8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f61e8b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7f61e8b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79475" y="750800"/>
            <a:ext cx="6853500" cy="10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400"/>
              <a:t>经典考题 -- 打家劫舍</a:t>
            </a:r>
            <a:endParaRPr sz="5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22725"/>
            <a:ext cx="85206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198. House Robber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213. House Robber II</a:t>
            </a:r>
            <a:endParaRPr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337. House Robber III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826500" y="4328475"/>
            <a:ext cx="2005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9800"/>
            <a:ext cx="9143999" cy="2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916550" y="420525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状态：当前房屋的位置，或者说node的位置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选择：是否抢当前的房屋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959700" y="4207400"/>
            <a:ext cx="74187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我们重复抢同一个点的时候，我们不知道这个点被抢或者不被抢那种情况下收益大，所以我们只好再次展开比较大小并且memo cache. 如果不做memo，同一个node会被多次call到，产生出了重复子问题  比如 [1,2,3,4]   空-空-[3-4]   or  抢-空-[3-4] 产生了重复子问题[3-4]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250"/>
            <a:ext cx="9144000" cy="147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81500"/>
            <a:ext cx="8991601" cy="225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582275" y="194100"/>
            <a:ext cx="6210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为什么会出现duplicate sub-problem? </a:t>
            </a:r>
            <a:r>
              <a:rPr lang="en"/>
              <a:t>我们可以简化吗？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711000" y="4635875"/>
            <a:ext cx="7569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每个子问题被压缩到了node层面，相当于是每个node都在memo里保存了两种情况的所有数据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Robber house</a:t>
            </a:r>
            <a:r>
              <a:rPr lang="en"/>
              <a:t>系列作为经典dp系列之一，和stone game, sell stock, jump game, paint house, 都是很推荐的训练dp思维的题目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作为背包问题的扩展，或者是股票问题的简化，这类型题目都有自己独特的故事背景，但是核心仍然是 </a:t>
            </a:r>
            <a:r>
              <a:rPr b="1" lang="en">
                <a:solidFill>
                  <a:srgbClr val="FF0000"/>
                </a:solidFill>
              </a:rPr>
              <a:t>状态（当前房屋的位置）</a:t>
            </a:r>
            <a:r>
              <a:rPr lang="en"/>
              <a:t> 和 </a:t>
            </a:r>
            <a:r>
              <a:rPr b="1" lang="en">
                <a:solidFill>
                  <a:srgbClr val="FF0000"/>
                </a:solidFill>
              </a:rPr>
              <a:t>选择（抢 or 不抢）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Robber house系列一般可以时间复杂度O(N), 在处理Tree类型题目的时候也可以将重复子问题转化为正常的单次遍历，只需要去除掉call每个node时候的不同状态即可。我们重新定义了状态，重新寻找了状态转移，从逻辑上减少了无效的子问题个数，从而提高了算法的效率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简化版本的状态机，额外条件的背包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5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还记得我们做best time to sell stock的时候有三种状态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天数/交易次数/持有状态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现在我们只需要1种状态，天数（位置）即可。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选择：类似背包问题，当前房子抢或者不抢。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176" y="1073100"/>
            <a:ext cx="5050826" cy="28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5" y="0"/>
            <a:ext cx="634337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922700" y="700900"/>
            <a:ext cx="18330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不可相邻房屋都抢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25" y="967425"/>
            <a:ext cx="4818774" cy="1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2591" t="5811"/>
          <a:stretch/>
        </p:blipFill>
        <p:spPr>
          <a:xfrm>
            <a:off x="0" y="0"/>
            <a:ext cx="4453376" cy="332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875" y="3170200"/>
            <a:ext cx="5549825" cy="19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88200" y="2059550"/>
            <a:ext cx="1671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65216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922700" y="700900"/>
            <a:ext cx="18330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不可相邻房屋都抢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头尾相连，不可同时抢。房屋排列环形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605"/>
            <a:ext cx="9144002" cy="458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0" y="68050"/>
            <a:ext cx="8479933" cy="50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168"/>
            <a:ext cx="9144000" cy="414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456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6113975" y="409750"/>
            <a:ext cx="22752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不可相邻房屋都抢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房屋排列非直线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