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6a684186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6a684186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508435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508435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b5084357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b5084357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b5084357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b5084357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b5084357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b5084357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b5084357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b5084357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b5084357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b5084357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b5084357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b5084357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b5084357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b5084357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6e51e9f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6e51e9f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6a68418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6a68418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a684186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a684186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a68418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a68418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6a684186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6a684186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6a684186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6a684186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6a684186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6a684186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6a684186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6a684186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6a684186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6a684186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6a684186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6a684186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Relationship Id="rId5" Type="http://schemas.openxmlformats.org/officeDocument/2006/relationships/image" Target="../media/image27.png"/><Relationship Id="rId6" Type="http://schemas.openxmlformats.org/officeDocument/2006/relationships/image" Target="../media/image32.png"/><Relationship Id="rId7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39.png"/><Relationship Id="rId5" Type="http://schemas.openxmlformats.org/officeDocument/2006/relationships/image" Target="../media/image31.png"/><Relationship Id="rId6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Relationship Id="rId5" Type="http://schemas.openxmlformats.org/officeDocument/2006/relationships/image" Target="../media/image40.png"/><Relationship Id="rId6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pace.bilibili.com/21630984" TargetMode="External"/><Relationship Id="rId4" Type="http://schemas.openxmlformats.org/officeDocument/2006/relationships/hyperlink" Target="https://www.youtube.com/c/%E5%8F%A4%E5%9F%8E%E7%AE%97%E6%B3%95" TargetMode="External"/><Relationship Id="rId5" Type="http://schemas.openxmlformats.org/officeDocument/2006/relationships/image" Target="../media/image42.png"/><Relationship Id="rId6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eetcode.com/problems/binary-search-tree-iterator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33875"/>
            <a:ext cx="8520600" cy="16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/>
              <a:t>经典考题(七) </a:t>
            </a:r>
            <a:endParaRPr b="1"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/>
              <a:t>-- Two Sum系列 (下)</a:t>
            </a:r>
            <a:endParaRPr b="1" sz="5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27650" y="2005775"/>
            <a:ext cx="4196700" cy="24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</a:t>
            </a:r>
            <a:r>
              <a:rPr lang="en" sz="1800"/>
              <a:t>1. </a:t>
            </a:r>
            <a:r>
              <a:rPr lang="en" sz="1800"/>
              <a:t>2</a:t>
            </a:r>
            <a:r>
              <a:rPr lang="en" sz="1800"/>
              <a:t> Sum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167. </a:t>
            </a:r>
            <a:r>
              <a:rPr lang="en" sz="1800"/>
              <a:t>2</a:t>
            </a:r>
            <a:r>
              <a:rPr lang="en" sz="1800"/>
              <a:t> Sum II - Input array is sorted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170. 2 Sum III - Data structure design 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653. 2 Sum IV - Input is a BST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1099. 2 Sum Less Than 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1214. 2 Sum BSTs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15. 3 Sum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624350" y="2005775"/>
            <a:ext cx="4196700" cy="24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16. 3 Sum Closest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259. 3 Sum Smaller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</a:t>
            </a:r>
            <a:r>
              <a:rPr lang="en" sz="1800"/>
              <a:t>923. 3 Sum With Multiplicity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18. 4 Sum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454. 4 Sum II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89. k Sum       [lintcode]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90. k Sum II    [lintcode]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6767000" y="4281575"/>
            <a:ext cx="17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8463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5725" y="0"/>
            <a:ext cx="4818275" cy="22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4384625" y="2373875"/>
            <a:ext cx="462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我们这里不可以用hashset，因为我们没有明确想要去寻找的目标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所有不完全等于target的3sum我们都需要用two pointer来解决内部的twoSum问题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套路就是三指针，第一个指针切开，右侧array双指针做twoSum, 找到最接近target的和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300" y="2827026"/>
            <a:ext cx="4256550" cy="23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300" y="-3"/>
            <a:ext cx="4608324" cy="13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2300" y="1544905"/>
            <a:ext cx="5481700" cy="1218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-4025"/>
            <a:ext cx="3357499" cy="4316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" y="4312750"/>
            <a:ext cx="1982185" cy="8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6003100" y="1601325"/>
            <a:ext cx="198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传统的3sum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双指针O(n2)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64861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550" y="1568300"/>
            <a:ext cx="1908075" cy="5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4450" y="4663973"/>
            <a:ext cx="6309549" cy="47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3638" y="0"/>
            <a:ext cx="4910350" cy="4493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39469" y="3929900"/>
            <a:ext cx="2904531" cy="6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6507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300" y="1698023"/>
            <a:ext cx="6198701" cy="3445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4257850" y="107375"/>
            <a:ext cx="4460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我们可以使用和3sum完全一样的思路，不过现在是暴力列举前两位的数字i, j, 然后在剩下的部分做two pointer看4个数字的和跟target去做比较。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时间复杂度O(n3)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66509"/>
            <a:ext cx="4572000" cy="2976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1999" cy="201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479270" cy="41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128125"/>
            <a:ext cx="3393500" cy="10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0" l="0" r="30016" t="0"/>
          <a:stretch/>
        </p:blipFill>
        <p:spPr>
          <a:xfrm>
            <a:off x="0" y="0"/>
            <a:ext cx="31160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3162300" y="1013350"/>
            <a:ext cx="598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只</a:t>
            </a:r>
            <a:r>
              <a:rPr lang="en"/>
              <a:t>要求取k个数字和为target的数量，不要求内部具体是那些数字，我们就可以用背包问题，类似我们之前做过的coin change, 总钱数告诉我们后，我们看有多少种方法可以把target钱数正好分成硬币的组合，这里硬币使用总数必须为k，是一道DP的问题，只求count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525" y="2170025"/>
            <a:ext cx="5654476" cy="29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3500" y="4772013"/>
            <a:ext cx="40005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2898" y="-1"/>
            <a:ext cx="5871103" cy="12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0"/>
            <a:ext cx="309534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350" y="1158806"/>
            <a:ext cx="6048649" cy="398469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3095350" y="363475"/>
            <a:ext cx="421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类似我们在做subset的展开，暴力展开所有解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但是略慢2^N * k, 我们可以再快一点吗？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816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3164300" y="149375"/>
            <a:ext cx="597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对比2 ^ N * k    VS   N ^ (k - 1)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取决于不同题目k和N的取值范围，具体情况具体分析，一般k小N大后者快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21846"/>
            <a:ext cx="4621476" cy="4421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521" y="0"/>
            <a:ext cx="460948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/>
        </p:nvSpPr>
        <p:spPr>
          <a:xfrm>
            <a:off x="309525" y="1227850"/>
            <a:ext cx="3792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另外可以加一个小优化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如果sort后的剩下数字，最小的*k还比target大，或者最大数字*k还比target小，我们就可以提前停止，可以优化31ms =&gt; 9ms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017725"/>
            <a:ext cx="8520600" cy="3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Two sum O(n) </a:t>
            </a:r>
            <a:r>
              <a:rPr lang="en"/>
              <a:t>最快hashmap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Two sum bst 相关考虑iterator可以节省空间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3 Sum 系列都建议用two pointer来做。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4 Sum 系列开始和N sum类似，如果只问count，可以考虑简化为2sum或者用dp背包来数数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ksum 如果是问具体内部取了那些数字</a:t>
            </a:r>
            <a:br>
              <a:rPr lang="en"/>
            </a:br>
            <a:r>
              <a:rPr lang="en"/>
              <a:t>5.1我们就用backtracking去展开所有的组合，暴力2^N * k去做。</a:t>
            </a:r>
            <a:br>
              <a:rPr lang="en"/>
            </a:br>
            <a:r>
              <a:rPr lang="en"/>
              <a:t>5.2是用recursive去ksum变成k-1sum,一直到剩下最后的2个数字用2sum，最后时间复杂度为N^(k - 1)次一般更快当k小N大的时候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pointer: 时间慢一点，便于去重，找相近答案。可以集合iterator处理树类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hashmap/set: 只可以找确定的target，速度快，不便于去重。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LeetCode 第一题就是2sum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他的变种也非常的多，但是套路有限，多数都是重复。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最高频的要数2 sum, 我们都知道hashmap是可以on解法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还有3sum系列，要用到two pointer双指针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还有4sum系列，也是要用到2sum的知识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最后的k sum，也是一个recursive的一个循环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122225"/>
            <a:ext cx="85206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通讯页面 </a:t>
            </a:r>
            <a:endParaRPr sz="2000"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081475"/>
            <a:ext cx="8520600" cy="21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Bilibili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https://space.bilibili.com/21630984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Youtube 搜索古城算法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https://www.youtube.com/c/古城算法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wechat	回复‘加群’可加群</a:t>
            </a:r>
            <a:endParaRPr/>
          </a:p>
        </p:txBody>
      </p:sp>
      <p:sp>
        <p:nvSpPr>
          <p:cNvPr id="205" name="Google Shape;205;p32"/>
          <p:cNvSpPr txBox="1"/>
          <p:nvPr/>
        </p:nvSpPr>
        <p:spPr>
          <a:xfrm>
            <a:off x="5708350" y="2120325"/>
            <a:ext cx="28656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谢谢大家的支持！请点赞订阅硬币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2000订阅会继续出dp篇</a:t>
            </a:r>
            <a:endParaRPr/>
          </a:p>
        </p:txBody>
      </p:sp>
      <p:sp>
        <p:nvSpPr>
          <p:cNvPr id="206" name="Google Shape;206;p32"/>
          <p:cNvSpPr txBox="1"/>
          <p:nvPr/>
        </p:nvSpPr>
        <p:spPr>
          <a:xfrm>
            <a:off x="5708350" y="3243550"/>
            <a:ext cx="32196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免费，不要钱，不卖课，不推销，不辅导，公开资料和视频，任何人和你说钱都是骗子！</a:t>
            </a:r>
            <a:endParaRPr b="1" sz="1500">
              <a:solidFill>
                <a:srgbClr val="FF0000"/>
              </a:solidFill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57500"/>
            <a:ext cx="3942681" cy="16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8352" y="292525"/>
            <a:ext cx="2938675" cy="11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747" y="0"/>
            <a:ext cx="553525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5355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7512900" y="245800"/>
            <a:ext cx="12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暴力解O(n2)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7534075" y="1220200"/>
            <a:ext cx="121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双</a:t>
            </a:r>
            <a:r>
              <a:rPr lang="en"/>
              <a:t>指针O(nlogn)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7488450" y="3631550"/>
            <a:ext cx="13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 O(n)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0250" y="3406475"/>
            <a:ext cx="1735049" cy="173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9464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6125" y="0"/>
            <a:ext cx="4231850" cy="139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6128" y="1390026"/>
            <a:ext cx="5104847" cy="17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4258700" y="3354100"/>
            <a:ext cx="3845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因为已经sorted，我们直接用2 pointer, O(N)解法，follow up如果数字很大很小越界怎么办，我们就换成Long去做，如果target是double怎么办？我们就用高精度去做</a:t>
            </a:r>
            <a:br>
              <a:rPr lang="en"/>
            </a:br>
            <a:r>
              <a:rPr lang="en"/>
              <a:t>target - tmp &lt; 0.01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050" y="0"/>
            <a:ext cx="5488950" cy="437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45379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2737175" y="4462200"/>
            <a:ext cx="628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这个题目要考虑trade off, 到底是add call多还是find call多，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两个不同的解法可以根据需求来写，但是后者O(n)大部分是所要求的的答案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4998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6652" y="0"/>
            <a:ext cx="3962251" cy="11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6274" y="1142675"/>
            <a:ext cx="4256937" cy="40008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6838725" y="1510075"/>
            <a:ext cx="20259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这道easy题目只是完全的炒旧饭这么简单吗？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空间是否只能是O(N)了呢？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</a:rPr>
              <a:t>能否空间O(h)呢？</a:t>
            </a:r>
            <a:endParaRPr b="1" sz="1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0" y="0"/>
            <a:ext cx="4806900" cy="1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653. Two Sum IV - Input is a BST </a:t>
            </a:r>
            <a:r>
              <a:rPr b="1" lang="en" sz="2300">
                <a:solidFill>
                  <a:srgbClr val="FF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follow up, time O(n), space O(h)</a:t>
            </a:r>
            <a:endParaRPr b="1" sz="3900">
              <a:solidFill>
                <a:srgbClr val="FF0000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0" y="852350"/>
            <a:ext cx="50055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42424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This is actually a Snapchat onsite interview problem</a:t>
            </a:r>
            <a:endParaRPr b="1" sz="1450">
              <a:solidFill>
                <a:srgbClr val="42424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42424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我们需要时间O(N)的情况下优化空间O(h)</a:t>
            </a:r>
            <a:endParaRPr b="1" sz="1450">
              <a:solidFill>
                <a:srgbClr val="42424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42424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我们先回忆一下</a:t>
            </a:r>
            <a:r>
              <a:rPr b="1" lang="en" sz="1450" u="sng">
                <a:solidFill>
                  <a:schemeClr val="hlink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  <a:hlinkClick r:id="rId3"/>
              </a:rPr>
              <a:t>173. Binary Search Tree Iterator</a:t>
            </a:r>
            <a:endParaRPr b="1" sz="1450">
              <a:solidFill>
                <a:srgbClr val="42424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75" y="1751350"/>
            <a:ext cx="5073058" cy="313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8924" y="1706450"/>
            <a:ext cx="3935075" cy="3423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8925" y="0"/>
            <a:ext cx="3078416" cy="17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0" y="0"/>
            <a:ext cx="4806900" cy="1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653. Two Sum IV - Input is a BST </a:t>
            </a:r>
            <a:r>
              <a:rPr b="1" lang="en" sz="2300">
                <a:solidFill>
                  <a:srgbClr val="FF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follow up, time O(n), space O(h)</a:t>
            </a:r>
            <a:endParaRPr b="1" sz="3900">
              <a:solidFill>
                <a:srgbClr val="FF0000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0" y="0"/>
            <a:ext cx="42862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75" y="1093425"/>
            <a:ext cx="4552951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15050" y="3378925"/>
            <a:ext cx="424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我们正向反向建了两个iterator，这样保证了空间只有O(h), 时间复杂度仍然为双指针O(N)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interviewer explicitly requested the space complexity should be better than O(N) as a follow up question.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3689375" y="2127550"/>
            <a:ext cx="6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变大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2750875" y="2315250"/>
            <a:ext cx="6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变小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874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2145300" y="2473275"/>
            <a:ext cx="218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3Sum</a:t>
            </a:r>
            <a:r>
              <a:rPr lang="en"/>
              <a:t>问题可以转化为2Sum的问题, 这里2Sum有hashset和two pointer, 建议用two pointer更简单更快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总时间复杂度为O(n2)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715" y="0"/>
            <a:ext cx="45462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