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cfd4a88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cfd4a88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cfd4a88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cfd4a88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cfd4a88b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cfd4a88b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cfd4a88b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cfd4a88b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9cfd4a88b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9cfd4a88b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cfbc9f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cfbc9f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cfd4a88b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9cfd4a88b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c5b95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c5b95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cfd4a8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cfd4a8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cfd4a8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cfd4a8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cfd4a88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9cfd4a88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cfd4a8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9cfd4a8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cfd4a88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cfd4a88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cfd4a88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cfd4a88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cfd4a88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cfd4a88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hyperlink" Target="https://leetcode.com/problems/longest-increasing-subsequence/solution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744575"/>
            <a:ext cx="8520600" cy="15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全</a:t>
            </a:r>
            <a:r>
              <a:rPr lang="en"/>
              <a:t>系列</a:t>
            </a:r>
            <a:r>
              <a:rPr lang="en"/>
              <a:t>速通 (一)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6695400" y="4213350"/>
            <a:ext cx="19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2584500" y="2378950"/>
            <a:ext cx="397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二分搜索 (Binary Search)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双指针 (Two Pointer)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滑动窗口 (Sliding Window)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85975" cy="46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601" y="0"/>
            <a:ext cx="4702400" cy="20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600" y="2111850"/>
            <a:ext cx="4683250" cy="1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13943"/>
            <a:ext cx="4485976" cy="152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9627" y="3911502"/>
            <a:ext cx="4744374" cy="1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48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755" y="0"/>
            <a:ext cx="3862251" cy="21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750" y="2167993"/>
            <a:ext cx="3862251" cy="297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/>
          <p:nvPr/>
        </p:nvSpPr>
        <p:spPr>
          <a:xfrm rot="9332802">
            <a:off x="8270047" y="762002"/>
            <a:ext cx="760959" cy="424512"/>
          </a:xfrm>
          <a:prstGeom prst="rightArrow">
            <a:avLst>
              <a:gd fmla="val 3023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3514600" y="425075"/>
            <a:ext cx="3021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交汇点为P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快指针跑了a+(b+c)+b = 2b + a + c 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慢指针跑了a + b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快指针距离 = 2 * 慢指针距离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2b + a + c = 2 * (a + b)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2b + a + c = 2b + 2a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    a + c = 2a              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          c = a</a:t>
            </a:r>
            <a:endParaRPr sz="15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7957150" y="92475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sliding window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也是双指针的一部分变形，一般为同向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也有的题目与pq或者是单调栈结合，单调栈的题目我们放在后面再讲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0" l="0" r="0" t="4952"/>
          <a:stretch/>
        </p:blipFill>
        <p:spPr>
          <a:xfrm>
            <a:off x="0" y="0"/>
            <a:ext cx="2898476" cy="29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5" y="3223025"/>
            <a:ext cx="5378176" cy="18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5793925" y="192950"/>
            <a:ext cx="2624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注意区分maximum subarray sum用的是kadane’s algorithm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250" y="0"/>
            <a:ext cx="2624400" cy="290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3650" y="2598867"/>
            <a:ext cx="3680350" cy="2544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6390525" y="2045800"/>
            <a:ext cx="24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复习一下二分猜答案nlogn</a:t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1248075" y="2908825"/>
            <a:ext cx="24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</a:t>
            </a:r>
            <a:r>
              <a:rPr lang="en"/>
              <a:t>最优解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49649" cy="40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725" y="751900"/>
            <a:ext cx="4427301" cy="212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4155650" y="0"/>
            <a:ext cx="42270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HashMap存的是每个character出现的次数，key是distinct character，value是出现的次数。所以key的size直接和k进行比较就可以了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050" y="2484325"/>
            <a:ext cx="3546949" cy="265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2316025" y="2876475"/>
            <a:ext cx="331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as infinite int stream, can not fit into memory, so </a:t>
            </a:r>
            <a:r>
              <a:rPr lang="en"/>
              <a:t>我们需要保存当前window每一个character最后一次出现的index，在所有index中最左边的一个+1才是window开始的地方</a:t>
            </a: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38600" y="3958700"/>
            <a:ext cx="4427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left most index is actually the leftmost index among all the latest/rightmost indices of all the unique chars in the sliding window. It is NOT the left most index of the current sliding window.</a:t>
            </a:r>
            <a:endParaRPr sz="1050">
              <a:solidFill>
                <a:srgbClr val="42424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2424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 are only maintaining the position of the MOST RECENT occurrence of a character in the LinkedHashMap, since we delete the previous index when we see a new one for the same character.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25" y="198200"/>
            <a:ext cx="486945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/>
          <p:nvPr/>
        </p:nvSpPr>
        <p:spPr>
          <a:xfrm>
            <a:off x="516100" y="332975"/>
            <a:ext cx="23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treeMap </a:t>
            </a:r>
            <a:r>
              <a:rPr lang="en"/>
              <a:t>解法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当k很小的时候也是O(n)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148150"/>
            <a:ext cx="85206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wechat	回复‘加群’可加群，还有周赛</a:t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3000订阅会出一期dp总结篇</a:t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300" y="686900"/>
            <a:ext cx="2865695" cy="1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8475" y="12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我们希望在60题之内做一个可以在1到2小时可以覆盖的知识点，可以用来快速复习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130825" y="1010775"/>
            <a:ext cx="45681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算法 27题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bianry search 3题，一道正常binary, 一道用来猜答案，lis</a:t>
            </a:r>
            <a:endParaRPr b="1" sz="1300">
              <a:solidFill>
                <a:srgbClr val="FF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pointer 2题，2 sum, 3sum</a:t>
            </a:r>
            <a:endParaRPr b="1" sz="1300">
              <a:solidFill>
                <a:srgbClr val="FF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 sliding window 2题</a:t>
            </a:r>
            <a:endParaRPr b="1" sz="1300">
              <a:solidFill>
                <a:srgbClr val="FF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4. bfs + dfs 3 + 3 = 5 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5. backtracking 2题， subset, permutation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6. sort merge sort/quick sort/bucket sort 3题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7. monotonic stack 2题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8. monotonic queue 2题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9. 扫描线 2题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10. divide and conquer 2题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11. Bit manipulation 2题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12. prefix sum 1题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585675" y="1171500"/>
            <a:ext cx="42255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数据结构18题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Trie 2题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heap 2题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union find 1题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list 翻转+合并+找环+删除+结构转换 5题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comparator 1题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LRU 1题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icrosoft Yahei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tree 遍历+结构转换+LCA+BST+Iterator 6题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4610725" y="3268325"/>
            <a:ext cx="41754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图6题 bfs, dfs, topological, dijikstra, union find, mst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dp 9题 1d, 2d, backpack1,2, dfs+memo, LIS, LCS, LPS, range DP (覆盖坐标类，背包类，区间类，字符串单双序列) 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Binary Search 定义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40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二分查找法主要是解决在“一堆数中找出指定的数”这类问题。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而想要应用二分查找法，这“一堆数”必须有一下特征：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存储在数组中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有序排列 （</a:t>
            </a: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无序的话二分用来当猜答案的方法）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所以如果是用链表存储的，就无法在其上应用二分查找法了。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75" y="1152475"/>
            <a:ext cx="4675824" cy="20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50" y="3039377"/>
            <a:ext cx="3733506" cy="210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7492750" y="3225300"/>
            <a:ext cx="13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最后这个板子相等的情况直接返回mid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90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21" y="152400"/>
            <a:ext cx="40898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1792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17" y="152400"/>
            <a:ext cx="3995009" cy="344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966675" y="3675200"/>
            <a:ext cx="4055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同思路类似题目还有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1552. Magnetic Force Between Two Balls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1482. Minimum Number of Days to Make m Bouquets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1283. Find the Smallest Divisor Given a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1292. Maximum Side Length of a Square with Sum Less than or Equal to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2591100" y="237250"/>
            <a:ext cx="1980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二分去猜最后答案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400" y="2902325"/>
            <a:ext cx="3438107" cy="22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532849" cy="45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72" y="4635151"/>
            <a:ext cx="3777401" cy="5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0" y="4752225"/>
            <a:ext cx="217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最优解</a:t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2930500" y="137775"/>
            <a:ext cx="1756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普通dp解为O(n2)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100" y="0"/>
            <a:ext cx="4312945" cy="12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 rotWithShape="1">
          <a:blip r:embed="rId7">
            <a:alphaModFix/>
          </a:blip>
          <a:srcRect b="0" l="0" r="0" t="11894"/>
          <a:stretch/>
        </p:blipFill>
        <p:spPr>
          <a:xfrm>
            <a:off x="2120875" y="3323924"/>
            <a:ext cx="2316000" cy="12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5775" y="1574673"/>
            <a:ext cx="2171099" cy="10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722900" y="1685550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https://leetcode.com/problems/longest-increasing-subsequence/solution/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87100" y="1275275"/>
            <a:ext cx="4146525" cy="1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6876825" y="2777750"/>
            <a:ext cx="2022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直接构造法O(nlogn)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7134650" y="3731400"/>
            <a:ext cx="195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difficult part of this problem is deciding if an element is worth using or not.</a:t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7218275" y="4312200"/>
            <a:ext cx="181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注意最后的构造出的不是最终结果，只是长度是最终答案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双</a:t>
            </a:r>
            <a:r>
              <a:rPr lang="en"/>
              <a:t>指针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同向双指针 283 move zero， 2sum, 3sum.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反方向指针 11. Container With Most Water, 75 sort color，判断palindrome，reserveString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快慢指针 142 LinkedList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quick sort 我们放在sort再讲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单调队列和单调栈的题目后面再讲，还有sliding window, 扫描线等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903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00" y="1"/>
            <a:ext cx="4868999" cy="19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351" y="1898000"/>
            <a:ext cx="2178114" cy="32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425" y="1925725"/>
            <a:ext cx="1546721" cy="32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893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177" y="0"/>
            <a:ext cx="5449823" cy="202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600" y="2692725"/>
            <a:ext cx="5364925" cy="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/>
        </p:nvSpPr>
        <p:spPr>
          <a:xfrm>
            <a:off x="3799975" y="2243100"/>
            <a:ext cx="24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heights?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3761400" y="3504050"/>
            <a:ext cx="51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</a:t>
            </a:r>
            <a:r>
              <a:rPr lang="en"/>
              <a:t>存在只有一边属于最后答案，因为不管那一边往里走，都会变小，不管里面更高(会被单边限制)， 里面更矮(会被宽度限制)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所以只存在双yes, 或者双no, 这两种都不需要考虑选择单边。也就是左右point谁先动都可以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