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335b1b9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335b1b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9335b1b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9335b1b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9335b1b9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9335b1b9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9335b1b9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9335b1b9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4150" y="744575"/>
            <a:ext cx="9025200" cy="146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/>
              <a:t>基础valid IP Address 类型题目</a:t>
            </a:r>
            <a:endParaRPr b="1" sz="4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468. Validate IP Address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286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Ipv4 simplified version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3 dots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4 parts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Every part only digit 0~255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leading zero (diff from real)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highlight>
                  <a:srgbClr val="F5F5F5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real life: Components of the dotted address can be specified in decimal, </a:t>
            </a:r>
            <a:r>
              <a:rPr i="1" lang="en" sz="1200">
                <a:solidFill>
                  <a:srgbClr val="5A5A5A"/>
                </a:solidFill>
                <a:highlight>
                  <a:srgbClr val="F5F5F5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octal (with a leading 0)</a:t>
            </a:r>
            <a:r>
              <a:rPr lang="en" sz="1200">
                <a:solidFill>
                  <a:srgbClr val="5A5A5A"/>
                </a:solidFill>
                <a:highlight>
                  <a:srgbClr val="F5F5F5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 or hexadecimal, with a leading 0X))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175" y="0"/>
            <a:ext cx="5069824" cy="304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150" y="3090375"/>
            <a:ext cx="5970850" cy="18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45950" y="3347025"/>
            <a:ext cx="3646500" cy="1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7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8 parts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Every part 1 &lt;=  len &lt;= 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Leading zero allowed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16 Octets Character or digit allowed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91690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600" y="3353225"/>
            <a:ext cx="3690403" cy="179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8692" l="0" r="0" t="0"/>
          <a:stretch/>
        </p:blipFill>
        <p:spPr>
          <a:xfrm>
            <a:off x="0" y="3859374"/>
            <a:ext cx="9144000" cy="11237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5834075" y="3048000"/>
            <a:ext cx="33099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this way, you can detect empty ending into one part, and valid method will detect this “ “  empty part to be invalid ipv4/ipv6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</a:t>
            </a:r>
            <a:r>
              <a:rPr lang="en"/>
              <a:t>recommend</a:t>
            </a:r>
            <a:r>
              <a:rPr lang="en"/>
              <a:t>, can be replaced with following normal way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0" y="1013825"/>
            <a:ext cx="6572249" cy="20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7360450" cy="11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7586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>
            <a:off x="4910100" y="3067050"/>
            <a:ext cx="4232700" cy="35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4394975" y="4277525"/>
            <a:ext cx="47355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4961725" y="1497075"/>
            <a:ext cx="4182300" cy="96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572000" y="2716125"/>
            <a:ext cx="28872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if leading zero return false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312350" y="3571600"/>
            <a:ext cx="2887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Integer.valueOf(s, </a:t>
            </a:r>
            <a:r>
              <a:rPr b="1" lang="en" sz="1500">
                <a:solidFill>
                  <a:srgbClr val="FF0000"/>
                </a:solidFill>
              </a:rPr>
              <a:t>16</a:t>
            </a:r>
            <a:r>
              <a:rPr lang="en"/>
              <a:t>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string to 16 Octets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5560550" y="278025"/>
            <a:ext cx="34539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string.chars()   -&gt;  </a:t>
            </a:r>
            <a:r>
              <a:rPr lang="en">
                <a:solidFill>
                  <a:srgbClr val="FF0000"/>
                </a:solidFill>
              </a:rPr>
              <a:t>convert to stream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stream().filter(a -&gt; func(a)).count()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Filter the character only left ‘.’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496" y="1558738"/>
            <a:ext cx="4124766" cy="83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7"/>
          <p:cNvCxnSpPr/>
          <p:nvPr/>
        </p:nvCxnSpPr>
        <p:spPr>
          <a:xfrm>
            <a:off x="7199550" y="1039225"/>
            <a:ext cx="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2987" y="4316278"/>
            <a:ext cx="4639474" cy="7616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7"/>
          <p:cNvCxnSpPr>
            <a:endCxn id="91" idx="0"/>
          </p:cNvCxnSpPr>
          <p:nvPr/>
        </p:nvCxnSpPr>
        <p:spPr>
          <a:xfrm>
            <a:off x="6565624" y="3860278"/>
            <a:ext cx="19710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1725" y="3075191"/>
            <a:ext cx="4182301" cy="2942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/>
          <p:nvPr/>
        </p:nvCxnSpPr>
        <p:spPr>
          <a:xfrm>
            <a:off x="7062500" y="2864950"/>
            <a:ext cx="626400" cy="2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