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62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Poem Writer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29100"/>
            <a:ext cx="8520600" cy="120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Shenghan Gao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Kai Yan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Xin Liu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Sampling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915" y="0"/>
            <a:ext cx="17788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238975" y="2052100"/>
            <a:ext cx="43014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prev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= 方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256" y="0"/>
            <a:ext cx="17935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975250" y="1357950"/>
            <a:ext cx="30000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 = 飞, but according to the format of the line, next character should be a period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Poems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Produced poem examples: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秋卧长军陇醉园，理君楼界未春鸣。燕琴含莎来请重，一泽楼寒二此间。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月岁银听几拟苍，黄期尚从去子悬。故闻初海诸无惆，塞作风花闭一秋。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花纶波手我有来，秋高送自岁青仁。年贫玄爱时代笔，紫水穿归送日风。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- </a:t>
            </a:r>
            <a:r>
              <a:rPr lang="en" sz="2200">
                <a:solidFill>
                  <a:srgbClr val="000000"/>
                </a:solidFill>
              </a:rPr>
              <a:t>Understanding the working mechanism of LSTM is difficult.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- RNN takes a long time to train well.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- TensorFlow is relatively new, so the APIs’ information is not complete.</a:t>
            </a:r>
            <a:r>
              <a:rPr lang="en" sz="22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Improvements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- </a:t>
            </a:r>
            <a:r>
              <a:rPr lang="en" sz="2200">
                <a:solidFill>
                  <a:srgbClr val="000000"/>
                </a:solidFill>
              </a:rPr>
              <a:t>Let model create poem based on the meaning of the given word.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- If given enough computation power, we can improve the training quality.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use neural network to generate a Chinese poem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Chinese poems are organized in certain formats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example：Chinese quatrain (jueju)</a:t>
            </a:r>
          </a:p>
          <a:p>
            <a:pPr indent="-355600" lvl="0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Four lines, </a:t>
            </a:r>
            <a:r>
              <a:rPr lang="en" sz="2000">
                <a:solidFill>
                  <a:srgbClr val="252525"/>
                </a:solidFill>
                <a:highlight>
                  <a:srgbClr val="FFFFFF"/>
                </a:highlight>
              </a:rPr>
              <a:t>exactly 20 or 28 characters</a:t>
            </a:r>
          </a:p>
          <a:p>
            <a:pPr indent="-3556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Rhyme： the last characters of the second and the fourth line </a:t>
            </a:r>
          </a:p>
          <a:p>
            <a:pPr indent="-3556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Tonal pattern: Every Chinese character has a tone (Ping or Ze)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preprocessing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Data：about 140,000 quatrains from </a:t>
            </a:r>
            <a:r>
              <a:rPr i="1" lang="en" sz="2200">
                <a:solidFill>
                  <a:schemeClr val="dk1"/>
                </a:solidFill>
              </a:rPr>
              <a:t>Complete Tang Poems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chemeClr val="dk1"/>
                </a:solidFill>
              </a:rPr>
              <a:t>and </a:t>
            </a:r>
            <a:r>
              <a:rPr i="1" lang="en" sz="2200">
                <a:solidFill>
                  <a:schemeClr val="dk1"/>
                </a:solidFill>
              </a:rPr>
              <a:t>Complete Song Poems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Preprocessing: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a poem each line. (a ‘^’ at the beginning, ‘$’ at the end)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allocate a unique index to each Chinese character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generating two maps: </a:t>
            </a:r>
            <a:r>
              <a:rPr i="1" lang="en" sz="2000">
                <a:solidFill>
                  <a:schemeClr val="dk1"/>
                </a:solidFill>
              </a:rPr>
              <a:t>char_to_index</a:t>
            </a:r>
            <a:r>
              <a:rPr lang="en" sz="2000">
                <a:solidFill>
                  <a:schemeClr val="dk1"/>
                </a:solidFill>
              </a:rPr>
              <a:t>,</a:t>
            </a:r>
            <a:r>
              <a:rPr i="1" lang="en" sz="2000">
                <a:solidFill>
                  <a:schemeClr val="dk1"/>
                </a:solidFill>
              </a:rPr>
              <a:t> index_to_char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Example: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[0] ， [1] 。 [2] 不 [3] 人 [4] 一 [5] 风 [6] 山 [7] 无 [8] 有 [9] 来 </a:t>
            </a:r>
          </a:p>
          <a:p>
            <a:pPr indent="-69850" lvl="0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[2] not [3] man [4] a [5] wind [6] hill [7] no [8] have [9] come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- </a:t>
            </a:r>
            <a:r>
              <a:rPr lang="en" sz="2200">
                <a:solidFill>
                  <a:srgbClr val="000000"/>
                </a:solidFill>
              </a:rPr>
              <a:t>Use TensorFlow to implement neural network.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- </a:t>
            </a:r>
            <a:r>
              <a:rPr lang="en" sz="2200">
                <a:solidFill>
                  <a:srgbClr val="000000"/>
                </a:solidFill>
              </a:rPr>
              <a:t>Use TensorFlow’s well packaged LSTM </a:t>
            </a:r>
            <a:r>
              <a:rPr lang="en" sz="2200">
                <a:solidFill>
                  <a:srgbClr val="000000"/>
                </a:solidFill>
              </a:rPr>
              <a:t>model</a:t>
            </a:r>
            <a:r>
              <a:rPr lang="en" sz="2200">
                <a:solidFill>
                  <a:srgbClr val="000000"/>
                </a:solidFill>
              </a:rPr>
              <a:t> without bothering building our own.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000000"/>
                </a:solidFill>
              </a:rPr>
              <a:t>- Very efficient and saved us a lot of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LSTM Cell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7" y="1073325"/>
            <a:ext cx="58769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Building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7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824" y="937425"/>
            <a:ext cx="3994549" cy="39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4058425" y="1183900"/>
            <a:ext cx="390600" cy="18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Building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689800" y="4243950"/>
            <a:ext cx="1826100" cy="434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Batch size words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835600" y="2865850"/>
            <a:ext cx="6250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75" y="1860550"/>
            <a:ext cx="7620000" cy="20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 flipH="1" rot="10800000">
            <a:off x="2636925" y="3809800"/>
            <a:ext cx="7269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Feed Data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552"/>
            <a:ext cx="9143999" cy="26677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26750" y="1678825"/>
            <a:ext cx="3484800" cy="264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54475" y="1665700"/>
            <a:ext cx="3484800" cy="2641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511550" y="1665700"/>
            <a:ext cx="3484800" cy="264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839275" y="1665700"/>
            <a:ext cx="3484800" cy="2641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6750" y="1317250"/>
            <a:ext cx="414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879375" y="1317237"/>
            <a:ext cx="414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54475" y="1317237"/>
            <a:ext cx="414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240525" y="1317237"/>
            <a:ext cx="414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11700" y="4453025"/>
            <a:ext cx="1796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atch_size rows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592050" y="4453025"/>
            <a:ext cx="1796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seq_length =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Sampling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975" y="2052100"/>
            <a:ext cx="43014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nput =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花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300" y="280275"/>
            <a:ext cx="4387400" cy="45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2867675" y="2052100"/>
            <a:ext cx="773700" cy="2617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721075" y="3941075"/>
            <a:ext cx="261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372925" y="3941075"/>
            <a:ext cx="261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花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63500" y="2285400"/>
            <a:ext cx="113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zero_state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372925" y="925525"/>
            <a:ext cx="261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冷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112600" y="3941075"/>
            <a:ext cx="261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冷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112600" y="925525"/>
            <a:ext cx="261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桂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897775" y="3941075"/>
            <a:ext cx="261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桂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795375" y="925525"/>
            <a:ext cx="261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