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6DBE-F22B-7349-8D1E-398AD36E9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85B8-25EF-C847-A865-72B0E55C7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2B129-086A-D742-A466-F80F0B05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AB4-A7DE-2744-968C-46835951B06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56D4-96BF-1A4E-A0CE-2606701D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69063-478E-404E-BC17-4DC17A59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0F4-32AA-AA48-8293-16F41261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D6A0-3284-8949-89F6-97DCCAB5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3DFC2-6FBF-6747-95F0-08FEAFCAC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9C1CB-62DE-D54F-B0DB-22FF9CF2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AB4-A7DE-2744-968C-46835951B06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7D1B-B9DC-9148-A091-D6D7B844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75F12-5404-EA48-886B-B87C49FE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0F4-32AA-AA48-8293-16F41261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9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1B531-5BC2-0942-8321-BF5C3E876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0F07E-E184-A540-A023-A40790159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12FD9-A94A-DD44-9109-36A8B43C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AB4-A7DE-2744-968C-46835951B06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4B53-A199-F642-8E9E-16EFE162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D988-96E9-724E-827F-B8F96351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0F4-32AA-AA48-8293-16F41261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1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BC55-C67A-254B-A1CB-A8DF841B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A526-B9C1-0A47-AF18-91458A9F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4723-78BB-F045-AE92-DAD41EB5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AB4-A7DE-2744-968C-46835951B06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F2B13-EA2D-614C-8BB1-BCF377C5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5B097-AD24-C442-A1B9-20C424F2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0F4-32AA-AA48-8293-16F41261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2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3098-3BDA-8941-8C64-C9D9B020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6755D-450E-4348-B676-646FF360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443E-B369-D24D-91DD-9FDA6AC7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AB4-A7DE-2744-968C-46835951B06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EAFD-AA6B-234E-8F38-B3337954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2775-732C-2841-821E-D5E6E9A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0F4-32AA-AA48-8293-16F41261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C01E-8FB0-AF47-A3F1-4D9522F7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2FF3-99C2-1A48-B1E6-E12AF94C2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3EDD3-B33A-AE41-BC25-8B80C29DC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D92B5-5ECE-6A48-B9A6-885FD413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AB4-A7DE-2744-968C-46835951B06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3835F-A499-854F-BE77-3D010123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DB777-8059-CF47-8A5F-68DA1E4D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0F4-32AA-AA48-8293-16F41261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1A85-7299-8445-B2C0-DB5C0494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CD14E-D3E2-DF40-863F-2EDE3A606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395EA-2F69-A844-A811-E7592052A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AC1E6-B052-164D-AB22-EB83050B1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064A7-65E6-3E42-AEA9-3B5927730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9B195-6296-8F48-849F-F5F83130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AB4-A7DE-2744-968C-46835951B06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756E1-7C3B-404B-A4EB-01A7FD54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5C0FC-D58E-FC4C-88DC-F1B82A64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0F4-32AA-AA48-8293-16F41261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4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FFF4-2082-F046-BC7C-A1CD6993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AA7C4-1455-C446-8642-C8E64D54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AB4-A7DE-2744-968C-46835951B06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7743C-36DB-2D4D-A64C-86EB3311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E00FC-D2C5-D043-98DC-D4F75E83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0F4-32AA-AA48-8293-16F41261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3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1CB3E-5145-F34B-8675-135CBB5F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AB4-A7DE-2744-968C-46835951B06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07BF1-4161-7448-A547-EA571DE3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B8B81-791B-3A40-B7B1-79E6D4BC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0F4-32AA-AA48-8293-16F41261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2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45E5-B9C8-C542-9151-C72C251F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C28A-87C0-134D-9A46-93413F4E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86F07-1453-D54F-A35B-BA6B79A21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E540-65F4-6E43-A83F-2E881D60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AB4-A7DE-2744-968C-46835951B06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167C4-BB0A-954D-8C87-020FAF2E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E50F7-2813-2F43-B9C2-D815A452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0F4-32AA-AA48-8293-16F41261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AFB9-0A33-9A44-8C59-27949DD4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2DF34-34E1-0943-89D2-EF24F57DE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AE40C-3FB9-7B42-B817-9962214CB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A469E-33E7-DB41-9DD8-E5B82EFF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AB4-A7DE-2744-968C-46835951B06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C46A9-3304-5045-B4C2-76FB071C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7F7B6-6DD4-B840-9377-B4E92802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0F4-32AA-AA48-8293-16F41261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0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AC264-CA44-2948-9EBA-A905A06D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F0E13-D9CC-CF4D-800F-01F32034A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2381B-13A2-1B41-AF53-A11A49BF1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7AB4-A7DE-2744-968C-46835951B06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1F045-4D16-8544-BBD5-CF6361F68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9F239-BB73-A947-8DBB-1E0E4249B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430F4-32AA-AA48-8293-16F41261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3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50EE-768C-9A4D-87E6-9E73D59AE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E4B97-C0A8-0E4A-BABF-CEF84C95C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4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AC750A7B-30AB-C04C-819B-FAD123B91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901"/>
            <a:ext cx="12192000" cy="43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7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ext&#10;&#10;Description automatically generated">
            <a:extLst>
              <a:ext uri="{FF2B5EF4-FFF2-40B4-BE49-F238E27FC236}">
                <a16:creationId xmlns:a16="http://schemas.microsoft.com/office/drawing/2014/main" id="{63A17DE9-C5DE-614E-913B-BE17938FB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3" y="0"/>
            <a:ext cx="11986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C42C511-C7FB-F042-95AC-46B5869CB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5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5301AC1-DB8F-E041-AE16-90C58E0B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195"/>
            <a:ext cx="8161273" cy="321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0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F29620-D6C8-B843-8DFC-1A37A334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5" y="0"/>
            <a:ext cx="8843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2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FBBB6-B4A9-B543-8D4F-C63B6E13DC4D}"/>
              </a:ext>
            </a:extLst>
          </p:cNvPr>
          <p:cNvSpPr txBox="1"/>
          <p:nvPr/>
        </p:nvSpPr>
        <p:spPr>
          <a:xfrm>
            <a:off x="857250" y="585788"/>
            <a:ext cx="708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www.evernote.com</a:t>
            </a:r>
            <a:r>
              <a:rPr lang="en-US" dirty="0"/>
              <a:t>/l/As2VDegt4BhBw6mQlA84ubRf0XF55zrUhOI</a:t>
            </a:r>
          </a:p>
        </p:txBody>
      </p:sp>
    </p:spTree>
    <p:extLst>
      <p:ext uri="{BB962C8B-B14F-4D97-AF65-F5344CB8AC3E}">
        <p14:creationId xmlns:p14="http://schemas.microsoft.com/office/powerpoint/2010/main" val="327999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E7-A886-1842-94F0-9C43A3C0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Customer behaviour data of a multi-category e-commerce store</a:t>
            </a:r>
            <a:br>
              <a:rPr lang="en-GB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6C224-68D7-4745-B298-5C2E80563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7D8F3-1E60-6248-AFBD-BC7999C2E0D2}"/>
              </a:ext>
            </a:extLst>
          </p:cNvPr>
          <p:cNvSpPr txBox="1"/>
          <p:nvPr/>
        </p:nvSpPr>
        <p:spPr>
          <a:xfrm>
            <a:off x="1042988" y="6272213"/>
            <a:ext cx="868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mkechinov</a:t>
            </a:r>
            <a:r>
              <a:rPr lang="en-US" dirty="0"/>
              <a:t>/ecommerce-behavior-data-from-multi-category-store</a:t>
            </a:r>
          </a:p>
        </p:txBody>
      </p:sp>
    </p:spTree>
    <p:extLst>
      <p:ext uri="{BB962C8B-B14F-4D97-AF65-F5344CB8AC3E}">
        <p14:creationId xmlns:p14="http://schemas.microsoft.com/office/powerpoint/2010/main" val="102343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91A0F-BEAF-AD4C-8460-4ED5850B0CCA}"/>
              </a:ext>
            </a:extLst>
          </p:cNvPr>
          <p:cNvSpPr txBox="1"/>
          <p:nvPr/>
        </p:nvSpPr>
        <p:spPr>
          <a:xfrm>
            <a:off x="300038" y="42862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Daily summary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1EB5C-6244-144A-AEFD-569BA2312183}"/>
              </a:ext>
            </a:extLst>
          </p:cNvPr>
          <p:cNvSpPr/>
          <p:nvPr/>
        </p:nvSpPr>
        <p:spPr>
          <a:xfrm>
            <a:off x="726510" y="1265129"/>
            <a:ext cx="4233797" cy="32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Daily visit</a:t>
            </a:r>
          </a:p>
          <a:p>
            <a:pPr algn="ctr"/>
            <a:r>
              <a:rPr lang="en-US" dirty="0"/>
              <a:t>Daily sales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02708-DFC0-8B48-AFBB-61371FB6A948}"/>
              </a:ext>
            </a:extLst>
          </p:cNvPr>
          <p:cNvSpPr/>
          <p:nvPr/>
        </p:nvSpPr>
        <p:spPr>
          <a:xfrm>
            <a:off x="6941508" y="1126725"/>
            <a:ext cx="4233797" cy="32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Daily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DECEF-576E-1549-AC88-9D1624B27C54}"/>
              </a:ext>
            </a:extLst>
          </p:cNvPr>
          <p:cNvSpPr txBox="1"/>
          <p:nvPr/>
        </p:nvSpPr>
        <p:spPr>
          <a:xfrm>
            <a:off x="977030" y="492178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chart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BFF03B9F-2A0F-6B4E-AC25-045A7C1AD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725"/>
            <a:ext cx="6096001" cy="2302276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074830D-C4C9-2447-A6B3-57E09FC6C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518" y="1409768"/>
            <a:ext cx="5689482" cy="18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3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034022E-193A-464A-B15E-82C64C14A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298848"/>
            <a:ext cx="5013748" cy="1787127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2AD40A29-C494-1C46-9F52-63C77779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2" y="3429000"/>
            <a:ext cx="5013749" cy="1790275"/>
          </a:xfrm>
          <a:prstGeom prst="rect">
            <a:avLst/>
          </a:prstGeom>
        </p:spPr>
      </p:pic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C7F146A1-5C25-5849-8A66-CFDA83101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85975"/>
            <a:ext cx="5615959" cy="250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3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F438DCE5-F134-B241-B49B-F7555870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842963"/>
            <a:ext cx="6134159" cy="4614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DFD5E6-00B1-C449-A212-22F88747F24D}"/>
              </a:ext>
            </a:extLst>
          </p:cNvPr>
          <p:cNvSpPr txBox="1"/>
          <p:nvPr/>
        </p:nvSpPr>
        <p:spPr>
          <a:xfrm>
            <a:off x="6929438" y="122872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 chart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7230CD5-460C-1447-8A9D-ECB08146B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54" y="3429000"/>
            <a:ext cx="7187721" cy="282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7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5198EC9-E936-4A47-A3B3-C7D84FB24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025"/>
            <a:ext cx="12192000" cy="43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6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D744FFA4-99B9-CD43-AD40-DB1A858C1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033462"/>
            <a:ext cx="5638923" cy="31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1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44</Words>
  <Application>Microsoft Macintosh PowerPoint</Application>
  <PresentationFormat>Widescreen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Customer behaviour data of a multi-category e-commerce store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Shenghong Zhong</dc:creator>
  <cp:lastModifiedBy>Shenghong Zhong</cp:lastModifiedBy>
  <cp:revision>1</cp:revision>
  <dcterms:created xsi:type="dcterms:W3CDTF">2021-09-27T08:52:51Z</dcterms:created>
  <dcterms:modified xsi:type="dcterms:W3CDTF">2021-09-27T14:37:19Z</dcterms:modified>
</cp:coreProperties>
</file>